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2"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9"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5BEDB-5483-1FB2-207C-3B78645C820A}" v="7" dt="2020-05-08T01:18:37.429"/>
    <p1510:client id="{9E949075-DCB9-6A4E-A6D8-486066231F38}" v="164" dt="2020-05-08T05:33:42.264"/>
    <p1510:client id="{FE8D2DA3-4F6C-4BCF-BC1C-3A294A0FB242}" v="1" dt="2020-05-08T14:08:06.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6" d="100"/>
          <a:sy n="96" d="100"/>
        </p:scale>
        <p:origin x="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Shufeng (UMKC-Student)" userId="S::slhtm@mail.umkc.edu::47585b5f-5a95-44f4-8256-94c5df695479" providerId="AD" clId="Web-{85E5BEDB-5483-1FB2-207C-3B78645C820A}"/>
    <pc:docChg chg="modSld">
      <pc:chgData name="Li, Shufeng (UMKC-Student)" userId="S::slhtm@mail.umkc.edu::47585b5f-5a95-44f4-8256-94c5df695479" providerId="AD" clId="Web-{85E5BEDB-5483-1FB2-207C-3B78645C820A}" dt="2020-05-08T01:18:36.914" v="5" actId="20577"/>
      <pc:docMkLst>
        <pc:docMk/>
      </pc:docMkLst>
      <pc:sldChg chg="modSp">
        <pc:chgData name="Li, Shufeng (UMKC-Student)" userId="S::slhtm@mail.umkc.edu::47585b5f-5a95-44f4-8256-94c5df695479" providerId="AD" clId="Web-{85E5BEDB-5483-1FB2-207C-3B78645C820A}" dt="2020-05-08T01:18:36.914" v="4" actId="20577"/>
        <pc:sldMkLst>
          <pc:docMk/>
          <pc:sldMk cId="2359006297" sldId="259"/>
        </pc:sldMkLst>
        <pc:spChg chg="mod">
          <ac:chgData name="Li, Shufeng (UMKC-Student)" userId="S::slhtm@mail.umkc.edu::47585b5f-5a95-44f4-8256-94c5df695479" providerId="AD" clId="Web-{85E5BEDB-5483-1FB2-207C-3B78645C820A}" dt="2020-05-08T01:18:36.914" v="4" actId="20577"/>
          <ac:spMkLst>
            <pc:docMk/>
            <pc:sldMk cId="2359006297" sldId="259"/>
            <ac:spMk id="3" creationId="{945433B0-8322-0348-BC81-66B69760D787}"/>
          </ac:spMkLst>
        </pc:spChg>
      </pc:sldChg>
    </pc:docChg>
  </pc:docChgLst>
  <pc:docChgLst>
    <pc:chgData name="Ashish Pant" userId="69c90731-b61a-438e-813f-28aefd0ebe5b" providerId="ADAL" clId="{FE8D2DA3-4F6C-4BCF-BC1C-3A294A0FB242}"/>
    <pc:docChg chg="modSld sldOrd">
      <pc:chgData name="Ashish Pant" userId="69c90731-b61a-438e-813f-28aefd0ebe5b" providerId="ADAL" clId="{FE8D2DA3-4F6C-4BCF-BC1C-3A294A0FB242}" dt="2020-05-08T14:08:06.482" v="0"/>
      <pc:docMkLst>
        <pc:docMk/>
      </pc:docMkLst>
      <pc:sldChg chg="ord">
        <pc:chgData name="Ashish Pant" userId="69c90731-b61a-438e-813f-28aefd0ebe5b" providerId="ADAL" clId="{FE8D2DA3-4F6C-4BCF-BC1C-3A294A0FB242}" dt="2020-05-08T14:08:06.482" v="0"/>
        <pc:sldMkLst>
          <pc:docMk/>
          <pc:sldMk cId="2829837974" sldId="268"/>
        </pc:sldMkLst>
      </pc:sldChg>
    </pc:docChg>
  </pc:docChgLst>
  <pc:docChgLst>
    <pc:chgData name="Chandra, Dhairya (Student)" userId="053fb359-34ab-4df8-8c41-2ac2ffbb5690" providerId="ADAL" clId="{9E949075-DCB9-6A4E-A6D8-486066231F38}"/>
    <pc:docChg chg="undo custSel mod addSld modSld">
      <pc:chgData name="Chandra, Dhairya (Student)" userId="053fb359-34ab-4df8-8c41-2ac2ffbb5690" providerId="ADAL" clId="{9E949075-DCB9-6A4E-A6D8-486066231F38}" dt="2020-05-08T05:33:42.265" v="1059" actId="20577"/>
      <pc:docMkLst>
        <pc:docMk/>
      </pc:docMkLst>
      <pc:sldChg chg="addSp delSp modSp">
        <pc:chgData name="Chandra, Dhairya (Student)" userId="053fb359-34ab-4df8-8c41-2ac2ffbb5690" providerId="ADAL" clId="{9E949075-DCB9-6A4E-A6D8-486066231F38}" dt="2020-05-08T05:04:24.125" v="951" actId="14861"/>
        <pc:sldMkLst>
          <pc:docMk/>
          <pc:sldMk cId="4093504600" sldId="256"/>
        </pc:sldMkLst>
        <pc:spChg chg="mod">
          <ac:chgData name="Chandra, Dhairya (Student)" userId="053fb359-34ab-4df8-8c41-2ac2ffbb5690" providerId="ADAL" clId="{9E949075-DCB9-6A4E-A6D8-486066231F38}" dt="2020-05-08T05:04:24.125" v="951" actId="14861"/>
          <ac:spMkLst>
            <pc:docMk/>
            <pc:sldMk cId="4093504600" sldId="256"/>
            <ac:spMk id="6" creationId="{653B11F9-EBB4-4B45-A052-FFD9C5D5EC62}"/>
          </ac:spMkLst>
        </pc:spChg>
        <pc:spChg chg="add del mod">
          <ac:chgData name="Chandra, Dhairya (Student)" userId="053fb359-34ab-4df8-8c41-2ac2ffbb5690" providerId="ADAL" clId="{9E949075-DCB9-6A4E-A6D8-486066231F38}" dt="2020-05-07T23:47:30.208" v="95" actId="11529"/>
          <ac:spMkLst>
            <pc:docMk/>
            <pc:sldMk cId="4093504600" sldId="256"/>
            <ac:spMk id="7" creationId="{F11088B5-1B73-564F-9736-901A464FB42A}"/>
          </ac:spMkLst>
        </pc:spChg>
        <pc:picChg chg="mod">
          <ac:chgData name="Chandra, Dhairya (Student)" userId="053fb359-34ab-4df8-8c41-2ac2ffbb5690" providerId="ADAL" clId="{9E949075-DCB9-6A4E-A6D8-486066231F38}" dt="2020-05-08T00:04:25.746" v="101" actId="1076"/>
          <ac:picMkLst>
            <pc:docMk/>
            <pc:sldMk cId="4093504600" sldId="256"/>
            <ac:picMk id="4" creationId="{3C1DC847-4A27-D045-AB4D-0FDE7CD3A73C}"/>
          </ac:picMkLst>
        </pc:picChg>
      </pc:sldChg>
      <pc:sldChg chg="modSp">
        <pc:chgData name="Chandra, Dhairya (Student)" userId="053fb359-34ab-4df8-8c41-2ac2ffbb5690" providerId="ADAL" clId="{9E949075-DCB9-6A4E-A6D8-486066231F38}" dt="2020-05-08T00:04:38.644" v="104" actId="27636"/>
        <pc:sldMkLst>
          <pc:docMk/>
          <pc:sldMk cId="1540806698" sldId="257"/>
        </pc:sldMkLst>
        <pc:spChg chg="mod">
          <ac:chgData name="Chandra, Dhairya (Student)" userId="053fb359-34ab-4df8-8c41-2ac2ffbb5690" providerId="ADAL" clId="{9E949075-DCB9-6A4E-A6D8-486066231F38}" dt="2020-05-08T00:04:38.644" v="104" actId="27636"/>
          <ac:spMkLst>
            <pc:docMk/>
            <pc:sldMk cId="1540806698" sldId="257"/>
            <ac:spMk id="3" creationId="{4F287AAA-611C-B04D-BC3A-83A28379CE3D}"/>
          </ac:spMkLst>
        </pc:spChg>
      </pc:sldChg>
      <pc:sldChg chg="addSp delSp modSp mod setBg">
        <pc:chgData name="Chandra, Dhairya (Student)" userId="053fb359-34ab-4df8-8c41-2ac2ffbb5690" providerId="ADAL" clId="{9E949075-DCB9-6A4E-A6D8-486066231F38}" dt="2020-05-08T05:33:42.265" v="1059" actId="20577"/>
        <pc:sldMkLst>
          <pc:docMk/>
          <pc:sldMk cId="2357440640" sldId="258"/>
        </pc:sldMkLst>
        <pc:spChg chg="mod">
          <ac:chgData name="Chandra, Dhairya (Student)" userId="053fb359-34ab-4df8-8c41-2ac2ffbb5690" providerId="ADAL" clId="{9E949075-DCB9-6A4E-A6D8-486066231F38}" dt="2020-05-08T05:33:33.190" v="1058" actId="20577"/>
          <ac:spMkLst>
            <pc:docMk/>
            <pc:sldMk cId="2357440640" sldId="258"/>
            <ac:spMk id="2" creationId="{BD40FE2F-E50E-DB47-AC8E-F51FCF661D11}"/>
          </ac:spMkLst>
        </pc:spChg>
        <pc:spChg chg="mod">
          <ac:chgData name="Chandra, Dhairya (Student)" userId="053fb359-34ab-4df8-8c41-2ac2ffbb5690" providerId="ADAL" clId="{9E949075-DCB9-6A4E-A6D8-486066231F38}" dt="2020-05-08T05:33:42.265" v="1059" actId="20577"/>
          <ac:spMkLst>
            <pc:docMk/>
            <pc:sldMk cId="2357440640" sldId="258"/>
            <ac:spMk id="3" creationId="{33A618FC-A70B-574E-8121-BB9EEB745C0C}"/>
          </ac:spMkLst>
        </pc:spChg>
        <pc:picChg chg="add mod">
          <ac:chgData name="Chandra, Dhairya (Student)" userId="053fb359-34ab-4df8-8c41-2ac2ffbb5690" providerId="ADAL" clId="{9E949075-DCB9-6A4E-A6D8-486066231F38}" dt="2020-05-07T22:25:39.858" v="88" actId="1076"/>
          <ac:picMkLst>
            <pc:docMk/>
            <pc:sldMk cId="2357440640" sldId="258"/>
            <ac:picMk id="4" creationId="{8D0BD3C3-BA92-DE45-8633-290928FD63DA}"/>
          </ac:picMkLst>
        </pc:picChg>
        <pc:picChg chg="add del">
          <ac:chgData name="Chandra, Dhairya (Student)" userId="053fb359-34ab-4df8-8c41-2ac2ffbb5690" providerId="ADAL" clId="{9E949075-DCB9-6A4E-A6D8-486066231F38}" dt="2020-05-07T22:25:26.560" v="84" actId="478"/>
          <ac:picMkLst>
            <pc:docMk/>
            <pc:sldMk cId="2357440640" sldId="258"/>
            <ac:picMk id="7" creationId="{5D04D3EE-13B9-40E3-BAF7-A0EE57955BE1}"/>
          </ac:picMkLst>
        </pc:picChg>
      </pc:sldChg>
      <pc:sldChg chg="addSp delSp modSp add mod setBg">
        <pc:chgData name="Chandra, Dhairya (Student)" userId="053fb359-34ab-4df8-8c41-2ac2ffbb5690" providerId="ADAL" clId="{9E949075-DCB9-6A4E-A6D8-486066231F38}" dt="2020-05-08T00:19:36.466" v="150" actId="27636"/>
        <pc:sldMkLst>
          <pc:docMk/>
          <pc:sldMk cId="2359006297" sldId="259"/>
        </pc:sldMkLst>
        <pc:spChg chg="mod">
          <ac:chgData name="Chandra, Dhairya (Student)" userId="053fb359-34ab-4df8-8c41-2ac2ffbb5690" providerId="ADAL" clId="{9E949075-DCB9-6A4E-A6D8-486066231F38}" dt="2020-05-08T00:19:26.773" v="146" actId="26606"/>
          <ac:spMkLst>
            <pc:docMk/>
            <pc:sldMk cId="2359006297" sldId="259"/>
            <ac:spMk id="2" creationId="{079419BC-020B-BD4A-A8B2-E3A049FF3E57}"/>
          </ac:spMkLst>
        </pc:spChg>
        <pc:spChg chg="mod">
          <ac:chgData name="Chandra, Dhairya (Student)" userId="053fb359-34ab-4df8-8c41-2ac2ffbb5690" providerId="ADAL" clId="{9E949075-DCB9-6A4E-A6D8-486066231F38}" dt="2020-05-08T00:19:36.466" v="150" actId="27636"/>
          <ac:spMkLst>
            <pc:docMk/>
            <pc:sldMk cId="2359006297" sldId="259"/>
            <ac:spMk id="3" creationId="{945433B0-8322-0348-BC81-66B69760D787}"/>
          </ac:spMkLst>
        </pc:spChg>
        <pc:spChg chg="add del">
          <ac:chgData name="Chandra, Dhairya (Student)" userId="053fb359-34ab-4df8-8c41-2ac2ffbb5690" providerId="ADAL" clId="{9E949075-DCB9-6A4E-A6D8-486066231F38}" dt="2020-05-08T00:19:26.755" v="145" actId="26606"/>
          <ac:spMkLst>
            <pc:docMk/>
            <pc:sldMk cId="2359006297" sldId="259"/>
            <ac:spMk id="6" creationId="{8DCA3673-CDE4-40C5-9FA8-F89874CFBA73}"/>
          </ac:spMkLst>
        </pc:spChg>
        <pc:spChg chg="add del">
          <ac:chgData name="Chandra, Dhairya (Student)" userId="053fb359-34ab-4df8-8c41-2ac2ffbb5690" providerId="ADAL" clId="{9E949075-DCB9-6A4E-A6D8-486066231F38}" dt="2020-05-08T00:19:26.755" v="145" actId="26606"/>
          <ac:spMkLst>
            <pc:docMk/>
            <pc:sldMk cId="2359006297" sldId="259"/>
            <ac:spMk id="8" creationId="{0FFFD040-32A9-4D2B-86CA-599D030A4161}"/>
          </ac:spMkLst>
        </pc:spChg>
        <pc:spChg chg="add del">
          <ac:chgData name="Chandra, Dhairya (Student)" userId="053fb359-34ab-4df8-8c41-2ac2ffbb5690" providerId="ADAL" clId="{9E949075-DCB9-6A4E-A6D8-486066231F38}" dt="2020-05-08T00:19:17.315" v="137" actId="26606"/>
          <ac:spMkLst>
            <pc:docMk/>
            <pc:sldMk cId="2359006297" sldId="259"/>
            <ac:spMk id="9" creationId="{6764E3F6-59F1-44FF-9EF2-8EF0BCA30B60}"/>
          </ac:spMkLst>
        </pc:spChg>
        <pc:spChg chg="add del">
          <ac:chgData name="Chandra, Dhairya (Student)" userId="053fb359-34ab-4df8-8c41-2ac2ffbb5690" providerId="ADAL" clId="{9E949075-DCB9-6A4E-A6D8-486066231F38}" dt="2020-05-08T00:19:26.755" v="145" actId="26606"/>
          <ac:spMkLst>
            <pc:docMk/>
            <pc:sldMk cId="2359006297" sldId="259"/>
            <ac:spMk id="10" creationId="{863205CA-B7FF-4C25-A4C8-3BBBCE19D950}"/>
          </ac:spMkLst>
        </pc:spChg>
        <pc:spChg chg="add del">
          <ac:chgData name="Chandra, Dhairya (Student)" userId="053fb359-34ab-4df8-8c41-2ac2ffbb5690" providerId="ADAL" clId="{9E949075-DCB9-6A4E-A6D8-486066231F38}" dt="2020-05-08T00:19:17.315" v="137" actId="26606"/>
          <ac:spMkLst>
            <pc:docMk/>
            <pc:sldMk cId="2359006297" sldId="259"/>
            <ac:spMk id="13" creationId="{0743C7B8-BD05-4C16-9FC9-6B5C5BA3A043}"/>
          </ac:spMkLst>
        </pc:spChg>
        <pc:spChg chg="add">
          <ac:chgData name="Chandra, Dhairya (Student)" userId="053fb359-34ab-4df8-8c41-2ac2ffbb5690" providerId="ADAL" clId="{9E949075-DCB9-6A4E-A6D8-486066231F38}" dt="2020-05-08T00:19:26.773" v="146" actId="26606"/>
          <ac:spMkLst>
            <pc:docMk/>
            <pc:sldMk cId="2359006297" sldId="259"/>
            <ac:spMk id="14" creationId="{6764E3F6-59F1-44FF-9EF2-8EF0BCA30B60}"/>
          </ac:spMkLst>
        </pc:spChg>
        <pc:spChg chg="add del">
          <ac:chgData name="Chandra, Dhairya (Student)" userId="053fb359-34ab-4df8-8c41-2ac2ffbb5690" providerId="ADAL" clId="{9E949075-DCB9-6A4E-A6D8-486066231F38}" dt="2020-05-08T00:19:17.315" v="137" actId="26606"/>
          <ac:spMkLst>
            <pc:docMk/>
            <pc:sldMk cId="2359006297" sldId="259"/>
            <ac:spMk id="15" creationId="{E6B9B529-EAD6-442A-92A1-6A496B93297E}"/>
          </ac:spMkLst>
        </pc:spChg>
        <pc:spChg chg="add">
          <ac:chgData name="Chandra, Dhairya (Student)" userId="053fb359-34ab-4df8-8c41-2ac2ffbb5690" providerId="ADAL" clId="{9E949075-DCB9-6A4E-A6D8-486066231F38}" dt="2020-05-08T00:19:26.773" v="146" actId="26606"/>
          <ac:spMkLst>
            <pc:docMk/>
            <pc:sldMk cId="2359006297" sldId="259"/>
            <ac:spMk id="18" creationId="{0743C7B8-BD05-4C16-9FC9-6B5C5BA3A043}"/>
          </ac:spMkLst>
        </pc:spChg>
        <pc:spChg chg="add del">
          <ac:chgData name="Chandra, Dhairya (Student)" userId="053fb359-34ab-4df8-8c41-2ac2ffbb5690" providerId="ADAL" clId="{9E949075-DCB9-6A4E-A6D8-486066231F38}" dt="2020-05-08T00:19:22.675" v="139" actId="26606"/>
          <ac:spMkLst>
            <pc:docMk/>
            <pc:sldMk cId="2359006297" sldId="259"/>
            <ac:spMk id="19" creationId="{72D5BAAA-C033-4271-A59A-E59E9E4E56AC}"/>
          </ac:spMkLst>
        </pc:spChg>
        <pc:spChg chg="add del">
          <ac:chgData name="Chandra, Dhairya (Student)" userId="053fb359-34ab-4df8-8c41-2ac2ffbb5690" providerId="ADAL" clId="{9E949075-DCB9-6A4E-A6D8-486066231F38}" dt="2020-05-08T00:19:22.675" v="139" actId="26606"/>
          <ac:spMkLst>
            <pc:docMk/>
            <pc:sldMk cId="2359006297" sldId="259"/>
            <ac:spMk id="20" creationId="{3242BD3F-34D8-49D9-AD50-57D2CA82F4D2}"/>
          </ac:spMkLst>
        </pc:spChg>
        <pc:spChg chg="add del">
          <ac:chgData name="Chandra, Dhairya (Student)" userId="053fb359-34ab-4df8-8c41-2ac2ffbb5690" providerId="ADAL" clId="{9E949075-DCB9-6A4E-A6D8-486066231F38}" dt="2020-05-08T00:19:22.675" v="139" actId="26606"/>
          <ac:spMkLst>
            <pc:docMk/>
            <pc:sldMk cId="2359006297" sldId="259"/>
            <ac:spMk id="22" creationId="{1A6C6EF1-C706-4615-8C87-D960AC8CFAF6}"/>
          </ac:spMkLst>
        </pc:spChg>
        <pc:spChg chg="add del">
          <ac:chgData name="Chandra, Dhairya (Student)" userId="053fb359-34ab-4df8-8c41-2ac2ffbb5690" providerId="ADAL" clId="{9E949075-DCB9-6A4E-A6D8-486066231F38}" dt="2020-05-08T00:19:22.675" v="139" actId="26606"/>
          <ac:spMkLst>
            <pc:docMk/>
            <pc:sldMk cId="2359006297" sldId="259"/>
            <ac:spMk id="23" creationId="{0950EF2F-D329-4C76-A186-2AC329484C10}"/>
          </ac:spMkLst>
        </pc:spChg>
        <pc:spChg chg="add">
          <ac:chgData name="Chandra, Dhairya (Student)" userId="053fb359-34ab-4df8-8c41-2ac2ffbb5690" providerId="ADAL" clId="{9E949075-DCB9-6A4E-A6D8-486066231F38}" dt="2020-05-08T00:19:26.773" v="146" actId="26606"/>
          <ac:spMkLst>
            <pc:docMk/>
            <pc:sldMk cId="2359006297" sldId="259"/>
            <ac:spMk id="25" creationId="{E6B9B529-EAD6-442A-92A1-6A496B93297E}"/>
          </ac:spMkLst>
        </pc:spChg>
        <pc:picChg chg="add mod">
          <ac:chgData name="Chandra, Dhairya (Student)" userId="053fb359-34ab-4df8-8c41-2ac2ffbb5690" providerId="ADAL" clId="{9E949075-DCB9-6A4E-A6D8-486066231F38}" dt="2020-05-08T00:19:33.587" v="148" actId="1076"/>
          <ac:picMkLst>
            <pc:docMk/>
            <pc:sldMk cId="2359006297" sldId="259"/>
            <ac:picMk id="4" creationId="{989A2B7C-5FBC-DE43-8B07-17C217D0B941}"/>
          </ac:picMkLst>
        </pc:picChg>
        <pc:picChg chg="add del">
          <ac:chgData name="Chandra, Dhairya (Student)" userId="053fb359-34ab-4df8-8c41-2ac2ffbb5690" providerId="ADAL" clId="{9E949075-DCB9-6A4E-A6D8-486066231F38}" dt="2020-05-08T00:19:26.755" v="145" actId="26606"/>
          <ac:picMkLst>
            <pc:docMk/>
            <pc:sldMk cId="2359006297" sldId="259"/>
            <ac:picMk id="7" creationId="{95756E8F-499C-4533-BBE8-309C3E8D985C}"/>
          </ac:picMkLst>
        </pc:picChg>
        <pc:picChg chg="add del">
          <ac:chgData name="Chandra, Dhairya (Student)" userId="053fb359-34ab-4df8-8c41-2ac2ffbb5690" providerId="ADAL" clId="{9E949075-DCB9-6A4E-A6D8-486066231F38}" dt="2020-05-08T00:19:17.315" v="137" actId="26606"/>
          <ac:picMkLst>
            <pc:docMk/>
            <pc:sldMk cId="2359006297" sldId="259"/>
            <ac:picMk id="11" creationId="{8DF1CE84-BC06-4E42-A5D4-7B92E327FDF7}"/>
          </ac:picMkLst>
        </pc:picChg>
        <pc:picChg chg="add del">
          <ac:chgData name="Chandra, Dhairya (Student)" userId="053fb359-34ab-4df8-8c41-2ac2ffbb5690" providerId="ADAL" clId="{9E949075-DCB9-6A4E-A6D8-486066231F38}" dt="2020-05-08T00:19:26.755" v="145" actId="26606"/>
          <ac:picMkLst>
            <pc:docMk/>
            <pc:sldMk cId="2359006297" sldId="259"/>
            <ac:picMk id="12" creationId="{306E3F32-3C1A-4B6E-AF26-8A15A788560F}"/>
          </ac:picMkLst>
        </pc:picChg>
        <pc:picChg chg="add">
          <ac:chgData name="Chandra, Dhairya (Student)" userId="053fb359-34ab-4df8-8c41-2ac2ffbb5690" providerId="ADAL" clId="{9E949075-DCB9-6A4E-A6D8-486066231F38}" dt="2020-05-08T00:19:26.773" v="146" actId="26606"/>
          <ac:picMkLst>
            <pc:docMk/>
            <pc:sldMk cId="2359006297" sldId="259"/>
            <ac:picMk id="16" creationId="{8DF1CE84-BC06-4E42-A5D4-7B92E327FDF7}"/>
          </ac:picMkLst>
        </pc:picChg>
        <pc:picChg chg="add del">
          <ac:chgData name="Chandra, Dhairya (Student)" userId="053fb359-34ab-4df8-8c41-2ac2ffbb5690" providerId="ADAL" clId="{9E949075-DCB9-6A4E-A6D8-486066231F38}" dt="2020-05-08T00:19:17.315" v="137" actId="26606"/>
          <ac:picMkLst>
            <pc:docMk/>
            <pc:sldMk cId="2359006297" sldId="259"/>
            <ac:picMk id="17" creationId="{C0419FA5-A1B5-487F-92D4-03983819F9B9}"/>
          </ac:picMkLst>
        </pc:picChg>
        <pc:picChg chg="add del">
          <ac:chgData name="Chandra, Dhairya (Student)" userId="053fb359-34ab-4df8-8c41-2ac2ffbb5690" providerId="ADAL" clId="{9E949075-DCB9-6A4E-A6D8-486066231F38}" dt="2020-05-08T00:19:22.675" v="139" actId="26606"/>
          <ac:picMkLst>
            <pc:docMk/>
            <pc:sldMk cId="2359006297" sldId="259"/>
            <ac:picMk id="21" creationId="{01F64344-FAFE-4948-973B-8451CA558332}"/>
          </ac:picMkLst>
        </pc:picChg>
        <pc:picChg chg="add del">
          <ac:chgData name="Chandra, Dhairya (Student)" userId="053fb359-34ab-4df8-8c41-2ac2ffbb5690" providerId="ADAL" clId="{9E949075-DCB9-6A4E-A6D8-486066231F38}" dt="2020-05-08T00:19:22.675" v="139" actId="26606"/>
          <ac:picMkLst>
            <pc:docMk/>
            <pc:sldMk cId="2359006297" sldId="259"/>
            <ac:picMk id="24" creationId="{B427DF1C-7943-48BF-8180-3C8513057074}"/>
          </ac:picMkLst>
        </pc:picChg>
        <pc:picChg chg="add">
          <ac:chgData name="Chandra, Dhairya (Student)" userId="053fb359-34ab-4df8-8c41-2ac2ffbb5690" providerId="ADAL" clId="{9E949075-DCB9-6A4E-A6D8-486066231F38}" dt="2020-05-08T00:19:26.773" v="146" actId="26606"/>
          <ac:picMkLst>
            <pc:docMk/>
            <pc:sldMk cId="2359006297" sldId="259"/>
            <ac:picMk id="26" creationId="{C0419FA5-A1B5-487F-92D4-03983819F9B9}"/>
          </ac:picMkLst>
        </pc:picChg>
      </pc:sldChg>
      <pc:sldChg chg="addSp delSp modSp add mod setBg">
        <pc:chgData name="Chandra, Dhairya (Student)" userId="053fb359-34ab-4df8-8c41-2ac2ffbb5690" providerId="ADAL" clId="{9E949075-DCB9-6A4E-A6D8-486066231F38}" dt="2020-05-08T00:27:31.136" v="321" actId="20577"/>
        <pc:sldMkLst>
          <pc:docMk/>
          <pc:sldMk cId="261820714" sldId="260"/>
        </pc:sldMkLst>
        <pc:spChg chg="mod">
          <ac:chgData name="Chandra, Dhairya (Student)" userId="053fb359-34ab-4df8-8c41-2ac2ffbb5690" providerId="ADAL" clId="{9E949075-DCB9-6A4E-A6D8-486066231F38}" dt="2020-05-08T00:27:31.136" v="321" actId="20577"/>
          <ac:spMkLst>
            <pc:docMk/>
            <pc:sldMk cId="261820714" sldId="260"/>
            <ac:spMk id="2" creationId="{55909A69-09B1-D34A-A722-5D744E385E16}"/>
          </ac:spMkLst>
        </pc:spChg>
        <pc:spChg chg="del mod">
          <ac:chgData name="Chandra, Dhairya (Student)" userId="053fb359-34ab-4df8-8c41-2ac2ffbb5690" providerId="ADAL" clId="{9E949075-DCB9-6A4E-A6D8-486066231F38}" dt="2020-05-08T00:24:35.593" v="272" actId="478"/>
          <ac:spMkLst>
            <pc:docMk/>
            <pc:sldMk cId="261820714" sldId="260"/>
            <ac:spMk id="3" creationId="{155E65C7-D9A7-7949-B854-E62B20C9088D}"/>
          </ac:spMkLst>
        </pc:spChg>
        <pc:spChg chg="add del">
          <ac:chgData name="Chandra, Dhairya (Student)" userId="053fb359-34ab-4df8-8c41-2ac2ffbb5690" providerId="ADAL" clId="{9E949075-DCB9-6A4E-A6D8-486066231F38}" dt="2020-05-08T00:23:55.376" v="264" actId="26606"/>
          <ac:spMkLst>
            <pc:docMk/>
            <pc:sldMk cId="261820714" sldId="260"/>
            <ac:spMk id="13" creationId="{B8D0330D-F534-4131-9807-B71B9EF12BAA}"/>
          </ac:spMkLst>
        </pc:spChg>
        <pc:spChg chg="add del">
          <ac:chgData name="Chandra, Dhairya (Student)" userId="053fb359-34ab-4df8-8c41-2ac2ffbb5690" providerId="ADAL" clId="{9E949075-DCB9-6A4E-A6D8-486066231F38}" dt="2020-05-08T00:24:27.747" v="269" actId="26606"/>
          <ac:spMkLst>
            <pc:docMk/>
            <pc:sldMk cId="261820714" sldId="260"/>
            <ac:spMk id="20" creationId="{8DCA3673-CDE4-40C5-9FA8-F89874CFBA73}"/>
          </ac:spMkLst>
        </pc:spChg>
        <pc:spChg chg="add del">
          <ac:chgData name="Chandra, Dhairya (Student)" userId="053fb359-34ab-4df8-8c41-2ac2ffbb5690" providerId="ADAL" clId="{9E949075-DCB9-6A4E-A6D8-486066231F38}" dt="2020-05-08T00:24:27.747" v="269" actId="26606"/>
          <ac:spMkLst>
            <pc:docMk/>
            <pc:sldMk cId="261820714" sldId="260"/>
            <ac:spMk id="24" creationId="{0FFFD040-32A9-4D2B-86CA-599D030A4161}"/>
          </ac:spMkLst>
        </pc:spChg>
        <pc:spChg chg="add del">
          <ac:chgData name="Chandra, Dhairya (Student)" userId="053fb359-34ab-4df8-8c41-2ac2ffbb5690" providerId="ADAL" clId="{9E949075-DCB9-6A4E-A6D8-486066231F38}" dt="2020-05-08T00:24:27.747" v="269" actId="26606"/>
          <ac:spMkLst>
            <pc:docMk/>
            <pc:sldMk cId="261820714" sldId="260"/>
            <ac:spMk id="26" creationId="{863205CA-B7FF-4C25-A4C8-3BBBCE19D950}"/>
          </ac:spMkLst>
        </pc:spChg>
        <pc:grpChg chg="add del">
          <ac:chgData name="Chandra, Dhairya (Student)" userId="053fb359-34ab-4df8-8c41-2ac2ffbb5690" providerId="ADAL" clId="{9E949075-DCB9-6A4E-A6D8-486066231F38}" dt="2020-05-08T00:23:55.376" v="264" actId="26606"/>
          <ac:grpSpMkLst>
            <pc:docMk/>
            <pc:sldMk cId="261820714" sldId="260"/>
            <ac:grpSpMk id="9" creationId="{D252EB36-EB2C-4AFE-B09B-0DF8AC871E5C}"/>
          </ac:grpSpMkLst>
        </pc:grpChg>
        <pc:picChg chg="add del mod ord">
          <ac:chgData name="Chandra, Dhairya (Student)" userId="053fb359-34ab-4df8-8c41-2ac2ffbb5690" providerId="ADAL" clId="{9E949075-DCB9-6A4E-A6D8-486066231F38}" dt="2020-05-08T00:24:13.276" v="267" actId="478"/>
          <ac:picMkLst>
            <pc:docMk/>
            <pc:sldMk cId="261820714" sldId="260"/>
            <ac:picMk id="4" creationId="{A6F8BA1E-A824-1F49-A6AC-72C5173600A7}"/>
          </ac:picMkLst>
        </pc:picChg>
        <pc:picChg chg="add del">
          <ac:chgData name="Chandra, Dhairya (Student)" userId="053fb359-34ab-4df8-8c41-2ac2ffbb5690" providerId="ADAL" clId="{9E949075-DCB9-6A4E-A6D8-486066231F38}" dt="2020-05-08T00:23:55.376" v="264" actId="26606"/>
          <ac:picMkLst>
            <pc:docMk/>
            <pc:sldMk cId="261820714" sldId="260"/>
            <ac:picMk id="15" creationId="{18B7ED37-7ABB-42DD-AB26-3F9028261B99}"/>
          </ac:picMkLst>
        </pc:picChg>
        <pc:picChg chg="add mod">
          <ac:chgData name="Chandra, Dhairya (Student)" userId="053fb359-34ab-4df8-8c41-2ac2ffbb5690" providerId="ADAL" clId="{9E949075-DCB9-6A4E-A6D8-486066231F38}" dt="2020-05-08T00:24:41.757" v="274" actId="1076"/>
          <ac:picMkLst>
            <pc:docMk/>
            <pc:sldMk cId="261820714" sldId="260"/>
            <ac:picMk id="16" creationId="{86FA6C9F-5534-7A4B-968D-E54973F08C7F}"/>
          </ac:picMkLst>
        </pc:picChg>
        <pc:picChg chg="add del">
          <ac:chgData name="Chandra, Dhairya (Student)" userId="053fb359-34ab-4df8-8c41-2ac2ffbb5690" providerId="ADAL" clId="{9E949075-DCB9-6A4E-A6D8-486066231F38}" dt="2020-05-08T00:24:27.747" v="269" actId="26606"/>
          <ac:picMkLst>
            <pc:docMk/>
            <pc:sldMk cId="261820714" sldId="260"/>
            <ac:picMk id="22" creationId="{95756E8F-499C-4533-BBE8-309C3E8D985C}"/>
          </ac:picMkLst>
        </pc:picChg>
        <pc:picChg chg="add del">
          <ac:chgData name="Chandra, Dhairya (Student)" userId="053fb359-34ab-4df8-8c41-2ac2ffbb5690" providerId="ADAL" clId="{9E949075-DCB9-6A4E-A6D8-486066231F38}" dt="2020-05-08T00:24:27.747" v="269" actId="26606"/>
          <ac:picMkLst>
            <pc:docMk/>
            <pc:sldMk cId="261820714" sldId="260"/>
            <ac:picMk id="28" creationId="{306E3F32-3C1A-4B6E-AF26-8A15A788560F}"/>
          </ac:picMkLst>
        </pc:picChg>
      </pc:sldChg>
      <pc:sldChg chg="addSp delSp modSp add mod setBg">
        <pc:chgData name="Chandra, Dhairya (Student)" userId="053fb359-34ab-4df8-8c41-2ac2ffbb5690" providerId="ADAL" clId="{9E949075-DCB9-6A4E-A6D8-486066231F38}" dt="2020-05-08T00:35:43.209" v="523"/>
        <pc:sldMkLst>
          <pc:docMk/>
          <pc:sldMk cId="1492250444" sldId="261"/>
        </pc:sldMkLst>
        <pc:spChg chg="mod">
          <ac:chgData name="Chandra, Dhairya (Student)" userId="053fb359-34ab-4df8-8c41-2ac2ffbb5690" providerId="ADAL" clId="{9E949075-DCB9-6A4E-A6D8-486066231F38}" dt="2020-05-08T00:32:52.427" v="516" actId="20577"/>
          <ac:spMkLst>
            <pc:docMk/>
            <pc:sldMk cId="1492250444" sldId="261"/>
            <ac:spMk id="2" creationId="{B793D6E0-EBA0-6040-8ACF-7C997A2DB4A0}"/>
          </ac:spMkLst>
        </pc:spChg>
        <pc:spChg chg="del mod">
          <ac:chgData name="Chandra, Dhairya (Student)" userId="053fb359-34ab-4df8-8c41-2ac2ffbb5690" providerId="ADAL" clId="{9E949075-DCB9-6A4E-A6D8-486066231F38}" dt="2020-05-08T00:30:05.584" v="460" actId="26606"/>
          <ac:spMkLst>
            <pc:docMk/>
            <pc:sldMk cId="1492250444" sldId="261"/>
            <ac:spMk id="3" creationId="{E54FE8E4-BB1E-F548-8D94-8DEBECF29C45}"/>
          </ac:spMkLst>
        </pc:spChg>
        <pc:spChg chg="add del">
          <ac:chgData name="Chandra, Dhairya (Student)" userId="053fb359-34ab-4df8-8c41-2ac2ffbb5690" providerId="ADAL" clId="{9E949075-DCB9-6A4E-A6D8-486066231F38}" dt="2020-05-08T00:32:30.698" v="488" actId="26606"/>
          <ac:spMkLst>
            <pc:docMk/>
            <pc:sldMk cId="1492250444" sldId="261"/>
            <ac:spMk id="10" creationId="{1485FFDC-0CAD-450C-A1F1-75E392CC81DC}"/>
          </ac:spMkLst>
        </pc:spChg>
        <pc:spChg chg="add del">
          <ac:chgData name="Chandra, Dhairya (Student)" userId="053fb359-34ab-4df8-8c41-2ac2ffbb5690" providerId="ADAL" clId="{9E949075-DCB9-6A4E-A6D8-486066231F38}" dt="2020-05-08T00:32:30.698" v="488" actId="26606"/>
          <ac:spMkLst>
            <pc:docMk/>
            <pc:sldMk cId="1492250444" sldId="261"/>
            <ac:spMk id="14" creationId="{B1FA2BC7-3F19-4E1C-B3D1-19995D9F6F4E}"/>
          </ac:spMkLst>
        </pc:spChg>
        <pc:spChg chg="add del">
          <ac:chgData name="Chandra, Dhairya (Student)" userId="053fb359-34ab-4df8-8c41-2ac2ffbb5690" providerId="ADAL" clId="{9E949075-DCB9-6A4E-A6D8-486066231F38}" dt="2020-05-08T00:32:30.698" v="488" actId="26606"/>
          <ac:spMkLst>
            <pc:docMk/>
            <pc:sldMk cId="1492250444" sldId="261"/>
            <ac:spMk id="18" creationId="{73C09592-2DB2-47C0-A5CB-BD39288D13E8}"/>
          </ac:spMkLst>
        </pc:spChg>
        <pc:spChg chg="add del">
          <ac:chgData name="Chandra, Dhairya (Student)" userId="053fb359-34ab-4df8-8c41-2ac2ffbb5690" providerId="ADAL" clId="{9E949075-DCB9-6A4E-A6D8-486066231F38}" dt="2020-05-08T00:32:20.143" v="483" actId="26606"/>
          <ac:spMkLst>
            <pc:docMk/>
            <pc:sldMk cId="1492250444" sldId="261"/>
            <ac:spMk id="20" creationId="{1485FFDC-0CAD-450C-A1F1-75E392CC81DC}"/>
          </ac:spMkLst>
        </pc:spChg>
        <pc:spChg chg="add del">
          <ac:chgData name="Chandra, Dhairya (Student)" userId="053fb359-34ab-4df8-8c41-2ac2ffbb5690" providerId="ADAL" clId="{9E949075-DCB9-6A4E-A6D8-486066231F38}" dt="2020-05-08T00:32:20.143" v="483" actId="26606"/>
          <ac:spMkLst>
            <pc:docMk/>
            <pc:sldMk cId="1492250444" sldId="261"/>
            <ac:spMk id="22" creationId="{B1FA2BC7-3F19-4E1C-B3D1-19995D9F6F4E}"/>
          </ac:spMkLst>
        </pc:spChg>
        <pc:spChg chg="add del">
          <ac:chgData name="Chandra, Dhairya (Student)" userId="053fb359-34ab-4df8-8c41-2ac2ffbb5690" providerId="ADAL" clId="{9E949075-DCB9-6A4E-A6D8-486066231F38}" dt="2020-05-08T00:32:13.167" v="479" actId="26606"/>
          <ac:spMkLst>
            <pc:docMk/>
            <pc:sldMk cId="1492250444" sldId="261"/>
            <ac:spMk id="23" creationId="{1485FFDC-0CAD-450C-A1F1-75E392CC81DC}"/>
          </ac:spMkLst>
        </pc:spChg>
        <pc:spChg chg="add del">
          <ac:chgData name="Chandra, Dhairya (Student)" userId="053fb359-34ab-4df8-8c41-2ac2ffbb5690" providerId="ADAL" clId="{9E949075-DCB9-6A4E-A6D8-486066231F38}" dt="2020-05-08T00:32:20.143" v="483" actId="26606"/>
          <ac:spMkLst>
            <pc:docMk/>
            <pc:sldMk cId="1492250444" sldId="261"/>
            <ac:spMk id="26" creationId="{73C09592-2DB2-47C0-A5CB-BD39288D13E8}"/>
          </ac:spMkLst>
        </pc:spChg>
        <pc:spChg chg="add del">
          <ac:chgData name="Chandra, Dhairya (Student)" userId="053fb359-34ab-4df8-8c41-2ac2ffbb5690" providerId="ADAL" clId="{9E949075-DCB9-6A4E-A6D8-486066231F38}" dt="2020-05-08T00:32:13.167" v="479" actId="26606"/>
          <ac:spMkLst>
            <pc:docMk/>
            <pc:sldMk cId="1492250444" sldId="261"/>
            <ac:spMk id="27" creationId="{B1FA2BC7-3F19-4E1C-B3D1-19995D9F6F4E}"/>
          </ac:spMkLst>
        </pc:spChg>
        <pc:spChg chg="add del">
          <ac:chgData name="Chandra, Dhairya (Student)" userId="053fb359-34ab-4df8-8c41-2ac2ffbb5690" providerId="ADAL" clId="{9E949075-DCB9-6A4E-A6D8-486066231F38}" dt="2020-05-08T00:32:24.946" v="485" actId="26606"/>
          <ac:spMkLst>
            <pc:docMk/>
            <pc:sldMk cId="1492250444" sldId="261"/>
            <ac:spMk id="28" creationId="{6BF66F84-488A-4844-9842-54A44AA1B839}"/>
          </ac:spMkLst>
        </pc:spChg>
        <pc:spChg chg="add del">
          <ac:chgData name="Chandra, Dhairya (Student)" userId="053fb359-34ab-4df8-8c41-2ac2ffbb5690" providerId="ADAL" clId="{9E949075-DCB9-6A4E-A6D8-486066231F38}" dt="2020-05-08T00:32:13.167" v="479" actId="26606"/>
          <ac:spMkLst>
            <pc:docMk/>
            <pc:sldMk cId="1492250444" sldId="261"/>
            <ac:spMk id="31" creationId="{73C09592-2DB2-47C0-A5CB-BD39288D13E8}"/>
          </ac:spMkLst>
        </pc:spChg>
        <pc:spChg chg="add del">
          <ac:chgData name="Chandra, Dhairya (Student)" userId="053fb359-34ab-4df8-8c41-2ac2ffbb5690" providerId="ADAL" clId="{9E949075-DCB9-6A4E-A6D8-486066231F38}" dt="2020-05-08T00:32:24.946" v="485" actId="26606"/>
          <ac:spMkLst>
            <pc:docMk/>
            <pc:sldMk cId="1492250444" sldId="261"/>
            <ac:spMk id="32" creationId="{8A223C6B-9B09-429F-8EC7-2247F6F85719}"/>
          </ac:spMkLst>
        </pc:spChg>
        <pc:spChg chg="add del">
          <ac:chgData name="Chandra, Dhairya (Student)" userId="053fb359-34ab-4df8-8c41-2ac2ffbb5690" providerId="ADAL" clId="{9E949075-DCB9-6A4E-A6D8-486066231F38}" dt="2020-05-08T00:32:24.946" v="485" actId="26606"/>
          <ac:spMkLst>
            <pc:docMk/>
            <pc:sldMk cId="1492250444" sldId="261"/>
            <ac:spMk id="34" creationId="{2545D866-050C-4D40-A605-67E60B8544E8}"/>
          </ac:spMkLst>
        </pc:spChg>
        <pc:spChg chg="add del">
          <ac:chgData name="Chandra, Dhairya (Student)" userId="053fb359-34ab-4df8-8c41-2ac2ffbb5690" providerId="ADAL" clId="{9E949075-DCB9-6A4E-A6D8-486066231F38}" dt="2020-05-08T00:32:24.946" v="485" actId="26606"/>
          <ac:spMkLst>
            <pc:docMk/>
            <pc:sldMk cId="1492250444" sldId="261"/>
            <ac:spMk id="36" creationId="{27720AC9-C70E-49B0-A839-1AF327EB7449}"/>
          </ac:spMkLst>
        </pc:spChg>
        <pc:spChg chg="add del">
          <ac:chgData name="Chandra, Dhairya (Student)" userId="053fb359-34ab-4df8-8c41-2ac2ffbb5690" providerId="ADAL" clId="{9E949075-DCB9-6A4E-A6D8-486066231F38}" dt="2020-05-08T00:32:30.642" v="487" actId="26606"/>
          <ac:spMkLst>
            <pc:docMk/>
            <pc:sldMk cId="1492250444" sldId="261"/>
            <ac:spMk id="38" creationId="{57D13521-EAD4-4B23-AE18-3B70AAE67207}"/>
          </ac:spMkLst>
        </pc:spChg>
        <pc:spChg chg="add del">
          <ac:chgData name="Chandra, Dhairya (Student)" userId="053fb359-34ab-4df8-8c41-2ac2ffbb5690" providerId="ADAL" clId="{9E949075-DCB9-6A4E-A6D8-486066231F38}" dt="2020-05-08T00:32:30.642" v="487" actId="26606"/>
          <ac:spMkLst>
            <pc:docMk/>
            <pc:sldMk cId="1492250444" sldId="261"/>
            <ac:spMk id="40" creationId="{2632991A-5881-4C0B-BE55-86E6541DB583}"/>
          </ac:spMkLst>
        </pc:spChg>
        <pc:spChg chg="add del">
          <ac:chgData name="Chandra, Dhairya (Student)" userId="053fb359-34ab-4df8-8c41-2ac2ffbb5690" providerId="ADAL" clId="{9E949075-DCB9-6A4E-A6D8-486066231F38}" dt="2020-05-08T00:32:30.642" v="487" actId="26606"/>
          <ac:spMkLst>
            <pc:docMk/>
            <pc:sldMk cId="1492250444" sldId="261"/>
            <ac:spMk id="42" creationId="{65AB5407-0F8D-4F52-80FD-7B7BCB7DB59E}"/>
          </ac:spMkLst>
        </pc:spChg>
        <pc:spChg chg="add">
          <ac:chgData name="Chandra, Dhairya (Student)" userId="053fb359-34ab-4df8-8c41-2ac2ffbb5690" providerId="ADAL" clId="{9E949075-DCB9-6A4E-A6D8-486066231F38}" dt="2020-05-08T00:32:30.698" v="488" actId="26606"/>
          <ac:spMkLst>
            <pc:docMk/>
            <pc:sldMk cId="1492250444" sldId="261"/>
            <ac:spMk id="44" creationId="{6BF66F84-488A-4844-9842-54A44AA1B839}"/>
          </ac:spMkLst>
        </pc:spChg>
        <pc:spChg chg="add">
          <ac:chgData name="Chandra, Dhairya (Student)" userId="053fb359-34ab-4df8-8c41-2ac2ffbb5690" providerId="ADAL" clId="{9E949075-DCB9-6A4E-A6D8-486066231F38}" dt="2020-05-08T00:32:30.698" v="488" actId="26606"/>
          <ac:spMkLst>
            <pc:docMk/>
            <pc:sldMk cId="1492250444" sldId="261"/>
            <ac:spMk id="46" creationId="{8A223C6B-9B09-429F-8EC7-2247F6F85719}"/>
          </ac:spMkLst>
        </pc:spChg>
        <pc:spChg chg="add">
          <ac:chgData name="Chandra, Dhairya (Student)" userId="053fb359-34ab-4df8-8c41-2ac2ffbb5690" providerId="ADAL" clId="{9E949075-DCB9-6A4E-A6D8-486066231F38}" dt="2020-05-08T00:32:30.698" v="488" actId="26606"/>
          <ac:spMkLst>
            <pc:docMk/>
            <pc:sldMk cId="1492250444" sldId="261"/>
            <ac:spMk id="47" creationId="{2545D866-050C-4D40-A605-67E60B8544E8}"/>
          </ac:spMkLst>
        </pc:spChg>
        <pc:spChg chg="add">
          <ac:chgData name="Chandra, Dhairya (Student)" userId="053fb359-34ab-4df8-8c41-2ac2ffbb5690" providerId="ADAL" clId="{9E949075-DCB9-6A4E-A6D8-486066231F38}" dt="2020-05-08T00:32:30.698" v="488" actId="26606"/>
          <ac:spMkLst>
            <pc:docMk/>
            <pc:sldMk cId="1492250444" sldId="261"/>
            <ac:spMk id="48" creationId="{27720AC9-C70E-49B0-A839-1AF327EB7449}"/>
          </ac:spMkLst>
        </pc:spChg>
        <pc:graphicFrameChg chg="add mod modGraphic">
          <ac:chgData name="Chandra, Dhairya (Student)" userId="053fb359-34ab-4df8-8c41-2ac2ffbb5690" providerId="ADAL" clId="{9E949075-DCB9-6A4E-A6D8-486066231F38}" dt="2020-05-08T00:35:43.209" v="523"/>
          <ac:graphicFrameMkLst>
            <pc:docMk/>
            <pc:sldMk cId="1492250444" sldId="261"/>
            <ac:graphicFrameMk id="5" creationId="{923463AE-7665-4D5A-8716-2F9E96F56753}"/>
          </ac:graphicFrameMkLst>
        </pc:graphicFrameChg>
        <pc:picChg chg="add del">
          <ac:chgData name="Chandra, Dhairya (Student)" userId="053fb359-34ab-4df8-8c41-2ac2ffbb5690" providerId="ADAL" clId="{9E949075-DCB9-6A4E-A6D8-486066231F38}" dt="2020-05-08T00:32:30.698" v="488" actId="26606"/>
          <ac:picMkLst>
            <pc:docMk/>
            <pc:sldMk cId="1492250444" sldId="261"/>
            <ac:picMk id="12" creationId="{F9672BDB-4ABD-40E5-A8B8-F7340E3BD8D5}"/>
          </ac:picMkLst>
        </pc:picChg>
        <pc:picChg chg="add del">
          <ac:chgData name="Chandra, Dhairya (Student)" userId="053fb359-34ab-4df8-8c41-2ac2ffbb5690" providerId="ADAL" clId="{9E949075-DCB9-6A4E-A6D8-486066231F38}" dt="2020-05-08T00:32:30.698" v="488" actId="26606"/>
          <ac:picMkLst>
            <pc:docMk/>
            <pc:sldMk cId="1492250444" sldId="261"/>
            <ac:picMk id="16" creationId="{62FF40B5-1E36-4442-8D28-D1AA571AD2EB}"/>
          </ac:picMkLst>
        </pc:picChg>
        <pc:picChg chg="add del">
          <ac:chgData name="Chandra, Dhairya (Student)" userId="053fb359-34ab-4df8-8c41-2ac2ffbb5690" providerId="ADAL" clId="{9E949075-DCB9-6A4E-A6D8-486066231F38}" dt="2020-05-08T00:32:20.143" v="483" actId="26606"/>
          <ac:picMkLst>
            <pc:docMk/>
            <pc:sldMk cId="1492250444" sldId="261"/>
            <ac:picMk id="21" creationId="{F9672BDB-4ABD-40E5-A8B8-F7340E3BD8D5}"/>
          </ac:picMkLst>
        </pc:picChg>
        <pc:picChg chg="add del">
          <ac:chgData name="Chandra, Dhairya (Student)" userId="053fb359-34ab-4df8-8c41-2ac2ffbb5690" providerId="ADAL" clId="{9E949075-DCB9-6A4E-A6D8-486066231F38}" dt="2020-05-08T00:32:20.143" v="483" actId="26606"/>
          <ac:picMkLst>
            <pc:docMk/>
            <pc:sldMk cId="1492250444" sldId="261"/>
            <ac:picMk id="24" creationId="{62FF40B5-1E36-4442-8D28-D1AA571AD2EB}"/>
          </ac:picMkLst>
        </pc:picChg>
        <pc:picChg chg="add del">
          <ac:chgData name="Chandra, Dhairya (Student)" userId="053fb359-34ab-4df8-8c41-2ac2ffbb5690" providerId="ADAL" clId="{9E949075-DCB9-6A4E-A6D8-486066231F38}" dt="2020-05-08T00:32:13.167" v="479" actId="26606"/>
          <ac:picMkLst>
            <pc:docMk/>
            <pc:sldMk cId="1492250444" sldId="261"/>
            <ac:picMk id="25" creationId="{F9672BDB-4ABD-40E5-A8B8-F7340E3BD8D5}"/>
          </ac:picMkLst>
        </pc:picChg>
        <pc:picChg chg="add del">
          <ac:chgData name="Chandra, Dhairya (Student)" userId="053fb359-34ab-4df8-8c41-2ac2ffbb5690" providerId="ADAL" clId="{9E949075-DCB9-6A4E-A6D8-486066231F38}" dt="2020-05-08T00:32:13.167" v="479" actId="26606"/>
          <ac:picMkLst>
            <pc:docMk/>
            <pc:sldMk cId="1492250444" sldId="261"/>
            <ac:picMk id="29" creationId="{62FF40B5-1E36-4442-8D28-D1AA571AD2EB}"/>
          </ac:picMkLst>
        </pc:picChg>
        <pc:picChg chg="add del">
          <ac:chgData name="Chandra, Dhairya (Student)" userId="053fb359-34ab-4df8-8c41-2ac2ffbb5690" providerId="ADAL" clId="{9E949075-DCB9-6A4E-A6D8-486066231F38}" dt="2020-05-08T00:32:24.946" v="485" actId="26606"/>
          <ac:picMkLst>
            <pc:docMk/>
            <pc:sldMk cId="1492250444" sldId="261"/>
            <ac:picMk id="30" creationId="{7AA5319C-B33F-4EEA-8216-44D49DADED7C}"/>
          </ac:picMkLst>
        </pc:picChg>
        <pc:picChg chg="add del">
          <ac:chgData name="Chandra, Dhairya (Student)" userId="053fb359-34ab-4df8-8c41-2ac2ffbb5690" providerId="ADAL" clId="{9E949075-DCB9-6A4E-A6D8-486066231F38}" dt="2020-05-08T00:32:24.946" v="485" actId="26606"/>
          <ac:picMkLst>
            <pc:docMk/>
            <pc:sldMk cId="1492250444" sldId="261"/>
            <ac:picMk id="33" creationId="{CC9BA3C9-28E4-43BD-870F-673E1775A211}"/>
          </ac:picMkLst>
        </pc:picChg>
        <pc:picChg chg="add del">
          <ac:chgData name="Chandra, Dhairya (Student)" userId="053fb359-34ab-4df8-8c41-2ac2ffbb5690" providerId="ADAL" clId="{9E949075-DCB9-6A4E-A6D8-486066231F38}" dt="2020-05-08T00:32:24.946" v="485" actId="26606"/>
          <ac:picMkLst>
            <pc:docMk/>
            <pc:sldMk cId="1492250444" sldId="261"/>
            <ac:picMk id="35" creationId="{8FD19149-7681-43E0-8504-1992ADCF4C19}"/>
          </ac:picMkLst>
        </pc:picChg>
        <pc:picChg chg="add del">
          <ac:chgData name="Chandra, Dhairya (Student)" userId="053fb359-34ab-4df8-8c41-2ac2ffbb5690" providerId="ADAL" clId="{9E949075-DCB9-6A4E-A6D8-486066231F38}" dt="2020-05-08T00:32:30.642" v="487" actId="26606"/>
          <ac:picMkLst>
            <pc:docMk/>
            <pc:sldMk cId="1492250444" sldId="261"/>
            <ac:picMk id="39" creationId="{A2EAC6A1-B9AD-4F52-8BFC-D974236C5213}"/>
          </ac:picMkLst>
        </pc:picChg>
        <pc:picChg chg="add del">
          <ac:chgData name="Chandra, Dhairya (Student)" userId="053fb359-34ab-4df8-8c41-2ac2ffbb5690" providerId="ADAL" clId="{9E949075-DCB9-6A4E-A6D8-486066231F38}" dt="2020-05-08T00:32:30.642" v="487" actId="26606"/>
          <ac:picMkLst>
            <pc:docMk/>
            <pc:sldMk cId="1492250444" sldId="261"/>
            <ac:picMk id="41" creationId="{4FF107A9-A609-4BE3-AC8C-8A7ABC2E5C35}"/>
          </ac:picMkLst>
        </pc:picChg>
        <pc:picChg chg="add">
          <ac:chgData name="Chandra, Dhairya (Student)" userId="053fb359-34ab-4df8-8c41-2ac2ffbb5690" providerId="ADAL" clId="{9E949075-DCB9-6A4E-A6D8-486066231F38}" dt="2020-05-08T00:32:30.698" v="488" actId="26606"/>
          <ac:picMkLst>
            <pc:docMk/>
            <pc:sldMk cId="1492250444" sldId="261"/>
            <ac:picMk id="45" creationId="{7AA5319C-B33F-4EEA-8216-44D49DADED7C}"/>
          </ac:picMkLst>
        </pc:picChg>
        <pc:picChg chg="add">
          <ac:chgData name="Chandra, Dhairya (Student)" userId="053fb359-34ab-4df8-8c41-2ac2ffbb5690" providerId="ADAL" clId="{9E949075-DCB9-6A4E-A6D8-486066231F38}" dt="2020-05-08T00:32:30.698" v="488" actId="26606"/>
          <ac:picMkLst>
            <pc:docMk/>
            <pc:sldMk cId="1492250444" sldId="261"/>
            <ac:picMk id="49" creationId="{CC9BA3C9-28E4-43BD-870F-673E1775A211}"/>
          </ac:picMkLst>
        </pc:picChg>
        <pc:picChg chg="add">
          <ac:chgData name="Chandra, Dhairya (Student)" userId="053fb359-34ab-4df8-8c41-2ac2ffbb5690" providerId="ADAL" clId="{9E949075-DCB9-6A4E-A6D8-486066231F38}" dt="2020-05-08T00:32:30.698" v="488" actId="26606"/>
          <ac:picMkLst>
            <pc:docMk/>
            <pc:sldMk cId="1492250444" sldId="261"/>
            <ac:picMk id="50" creationId="{8FD19149-7681-43E0-8504-1992ADCF4C19}"/>
          </ac:picMkLst>
        </pc:picChg>
      </pc:sldChg>
      <pc:sldChg chg="addSp delSp modSp add">
        <pc:chgData name="Chandra, Dhairya (Student)" userId="053fb359-34ab-4df8-8c41-2ac2ffbb5690" providerId="ADAL" clId="{9E949075-DCB9-6A4E-A6D8-486066231F38}" dt="2020-05-08T03:36:59.356" v="866" actId="1076"/>
        <pc:sldMkLst>
          <pc:docMk/>
          <pc:sldMk cId="3684767306" sldId="262"/>
        </pc:sldMkLst>
        <pc:spChg chg="mod">
          <ac:chgData name="Chandra, Dhairya (Student)" userId="053fb359-34ab-4df8-8c41-2ac2ffbb5690" providerId="ADAL" clId="{9E949075-DCB9-6A4E-A6D8-486066231F38}" dt="2020-05-08T00:35:54.951" v="542" actId="20577"/>
          <ac:spMkLst>
            <pc:docMk/>
            <pc:sldMk cId="3684767306" sldId="262"/>
            <ac:spMk id="2" creationId="{9D7B41DD-2BAC-944B-A8BB-F586B56E1EC5}"/>
          </ac:spMkLst>
        </pc:spChg>
        <pc:spChg chg="del">
          <ac:chgData name="Chandra, Dhairya (Student)" userId="053fb359-34ab-4df8-8c41-2ac2ffbb5690" providerId="ADAL" clId="{9E949075-DCB9-6A4E-A6D8-486066231F38}" dt="2020-05-08T00:45:58.544" v="543"/>
          <ac:spMkLst>
            <pc:docMk/>
            <pc:sldMk cId="3684767306" sldId="262"/>
            <ac:spMk id="3" creationId="{6E3DBD94-E43B-B44A-AB23-1656D2EC4E61}"/>
          </ac:spMkLst>
        </pc:spChg>
        <pc:spChg chg="add del mod">
          <ac:chgData name="Chandra, Dhairya (Student)" userId="053fb359-34ab-4df8-8c41-2ac2ffbb5690" providerId="ADAL" clId="{9E949075-DCB9-6A4E-A6D8-486066231F38}" dt="2020-05-08T00:48:01.381" v="548" actId="478"/>
          <ac:spMkLst>
            <pc:docMk/>
            <pc:sldMk cId="3684767306" sldId="262"/>
            <ac:spMk id="7" creationId="{62A6640E-A7F4-D84F-8D41-1E0C2411686C}"/>
          </ac:spMkLst>
        </pc:spChg>
        <pc:spChg chg="add mod">
          <ac:chgData name="Chandra, Dhairya (Student)" userId="053fb359-34ab-4df8-8c41-2ac2ffbb5690" providerId="ADAL" clId="{9E949075-DCB9-6A4E-A6D8-486066231F38}" dt="2020-05-08T00:51:33.399" v="557" actId="1076"/>
          <ac:spMkLst>
            <pc:docMk/>
            <pc:sldMk cId="3684767306" sldId="262"/>
            <ac:spMk id="9" creationId="{EC54FD2C-05B1-6F41-8CF4-FB8614D56408}"/>
          </ac:spMkLst>
        </pc:spChg>
        <pc:picChg chg="add del mod">
          <ac:chgData name="Chandra, Dhairya (Student)" userId="053fb359-34ab-4df8-8c41-2ac2ffbb5690" providerId="ADAL" clId="{9E949075-DCB9-6A4E-A6D8-486066231F38}" dt="2020-05-08T00:46:18.187" v="544" actId="478"/>
          <ac:picMkLst>
            <pc:docMk/>
            <pc:sldMk cId="3684767306" sldId="262"/>
            <ac:picMk id="5" creationId="{5CA350BE-D975-D442-90AA-0983F16B6DF3}"/>
          </ac:picMkLst>
        </pc:picChg>
        <pc:picChg chg="add mod">
          <ac:chgData name="Chandra, Dhairya (Student)" userId="053fb359-34ab-4df8-8c41-2ac2ffbb5690" providerId="ADAL" clId="{9E949075-DCB9-6A4E-A6D8-486066231F38}" dt="2020-05-08T00:51:35.192" v="558" actId="1076"/>
          <ac:picMkLst>
            <pc:docMk/>
            <pc:sldMk cId="3684767306" sldId="262"/>
            <ac:picMk id="8" creationId="{C282D0A4-D733-834C-9EA9-C6F219F14E03}"/>
          </ac:picMkLst>
        </pc:picChg>
        <pc:picChg chg="add mod">
          <ac:chgData name="Chandra, Dhairya (Student)" userId="053fb359-34ab-4df8-8c41-2ac2ffbb5690" providerId="ADAL" clId="{9E949075-DCB9-6A4E-A6D8-486066231F38}" dt="2020-05-08T03:36:59.356" v="866" actId="1076"/>
          <ac:picMkLst>
            <pc:docMk/>
            <pc:sldMk cId="3684767306" sldId="262"/>
            <ac:picMk id="10" creationId="{BEACDC42-3FE7-5C49-9BD0-966B8F7E3053}"/>
          </ac:picMkLst>
        </pc:picChg>
      </pc:sldChg>
      <pc:sldChg chg="addSp delSp modSp add">
        <pc:chgData name="Chandra, Dhairya (Student)" userId="053fb359-34ab-4df8-8c41-2ac2ffbb5690" providerId="ADAL" clId="{9E949075-DCB9-6A4E-A6D8-486066231F38}" dt="2020-05-08T03:37:13.208" v="867"/>
        <pc:sldMkLst>
          <pc:docMk/>
          <pc:sldMk cId="1338718011" sldId="263"/>
        </pc:sldMkLst>
        <pc:spChg chg="mod">
          <ac:chgData name="Chandra, Dhairya (Student)" userId="053fb359-34ab-4df8-8c41-2ac2ffbb5690" providerId="ADAL" clId="{9E949075-DCB9-6A4E-A6D8-486066231F38}" dt="2020-05-08T00:54:22.544" v="585" actId="20577"/>
          <ac:spMkLst>
            <pc:docMk/>
            <pc:sldMk cId="1338718011" sldId="263"/>
            <ac:spMk id="2" creationId="{9D7B41DD-2BAC-944B-A8BB-F586B56E1EC5}"/>
          </ac:spMkLst>
        </pc:spChg>
        <pc:picChg chg="add mod">
          <ac:chgData name="Chandra, Dhairya (Student)" userId="053fb359-34ab-4df8-8c41-2ac2ffbb5690" providerId="ADAL" clId="{9E949075-DCB9-6A4E-A6D8-486066231F38}" dt="2020-05-08T00:52:59.304" v="567" actId="1076"/>
          <ac:picMkLst>
            <pc:docMk/>
            <pc:sldMk cId="1338718011" sldId="263"/>
            <ac:picMk id="3" creationId="{27CD84EC-0F63-2043-B812-1EFE5DE1630D}"/>
          </ac:picMkLst>
        </pc:picChg>
        <pc:picChg chg="add mod">
          <ac:chgData name="Chandra, Dhairya (Student)" userId="053fb359-34ab-4df8-8c41-2ac2ffbb5690" providerId="ADAL" clId="{9E949075-DCB9-6A4E-A6D8-486066231F38}" dt="2020-05-08T03:37:13.208" v="867"/>
          <ac:picMkLst>
            <pc:docMk/>
            <pc:sldMk cId="1338718011" sldId="263"/>
            <ac:picMk id="6" creationId="{AD526D84-655E-B24A-A6A3-08707C58DE4F}"/>
          </ac:picMkLst>
        </pc:picChg>
        <pc:picChg chg="del">
          <ac:chgData name="Chandra, Dhairya (Student)" userId="053fb359-34ab-4df8-8c41-2ac2ffbb5690" providerId="ADAL" clId="{9E949075-DCB9-6A4E-A6D8-486066231F38}" dt="2020-05-08T00:52:49.417" v="563" actId="478"/>
          <ac:picMkLst>
            <pc:docMk/>
            <pc:sldMk cId="1338718011" sldId="263"/>
            <ac:picMk id="8" creationId="{C282D0A4-D733-834C-9EA9-C6F219F14E03}"/>
          </ac:picMkLst>
        </pc:picChg>
      </pc:sldChg>
      <pc:sldChg chg="addSp delSp modSp add">
        <pc:chgData name="Chandra, Dhairya (Student)" userId="053fb359-34ab-4df8-8c41-2ac2ffbb5690" providerId="ADAL" clId="{9E949075-DCB9-6A4E-A6D8-486066231F38}" dt="2020-05-08T03:37:15.753" v="868"/>
        <pc:sldMkLst>
          <pc:docMk/>
          <pc:sldMk cId="734261111" sldId="264"/>
        </pc:sldMkLst>
        <pc:spChg chg="mod">
          <ac:chgData name="Chandra, Dhairya (Student)" userId="053fb359-34ab-4df8-8c41-2ac2ffbb5690" providerId="ADAL" clId="{9E949075-DCB9-6A4E-A6D8-486066231F38}" dt="2020-05-08T00:54:29.153" v="593" actId="20577"/>
          <ac:spMkLst>
            <pc:docMk/>
            <pc:sldMk cId="734261111" sldId="264"/>
            <ac:spMk id="2" creationId="{9D7B41DD-2BAC-944B-A8BB-F586B56E1EC5}"/>
          </ac:spMkLst>
        </pc:spChg>
        <pc:picChg chg="add mod">
          <ac:chgData name="Chandra, Dhairya (Student)" userId="053fb359-34ab-4df8-8c41-2ac2ffbb5690" providerId="ADAL" clId="{9E949075-DCB9-6A4E-A6D8-486066231F38}" dt="2020-05-08T00:53:31.458" v="571" actId="1076"/>
          <ac:picMkLst>
            <pc:docMk/>
            <pc:sldMk cId="734261111" sldId="264"/>
            <ac:picMk id="3" creationId="{072E2B72-C064-764F-A6B3-D6E99CE2B426}"/>
          </ac:picMkLst>
        </pc:picChg>
        <pc:picChg chg="add mod">
          <ac:chgData name="Chandra, Dhairya (Student)" userId="053fb359-34ab-4df8-8c41-2ac2ffbb5690" providerId="ADAL" clId="{9E949075-DCB9-6A4E-A6D8-486066231F38}" dt="2020-05-08T03:37:15.753" v="868"/>
          <ac:picMkLst>
            <pc:docMk/>
            <pc:sldMk cId="734261111" sldId="264"/>
            <ac:picMk id="6" creationId="{3C935BB7-4B67-A544-B2F3-0979F0AF5174}"/>
          </ac:picMkLst>
        </pc:picChg>
        <pc:picChg chg="del">
          <ac:chgData name="Chandra, Dhairya (Student)" userId="053fb359-34ab-4df8-8c41-2ac2ffbb5690" providerId="ADAL" clId="{9E949075-DCB9-6A4E-A6D8-486066231F38}" dt="2020-05-08T00:53:05.094" v="568" actId="478"/>
          <ac:picMkLst>
            <pc:docMk/>
            <pc:sldMk cId="734261111" sldId="264"/>
            <ac:picMk id="8" creationId="{C282D0A4-D733-834C-9EA9-C6F219F14E03}"/>
          </ac:picMkLst>
        </pc:picChg>
      </pc:sldChg>
      <pc:sldChg chg="addSp delSp modSp add">
        <pc:chgData name="Chandra, Dhairya (Student)" userId="053fb359-34ab-4df8-8c41-2ac2ffbb5690" providerId="ADAL" clId="{9E949075-DCB9-6A4E-A6D8-486066231F38}" dt="2020-05-08T03:37:18.761" v="869"/>
        <pc:sldMkLst>
          <pc:docMk/>
          <pc:sldMk cId="754690496" sldId="265"/>
        </pc:sldMkLst>
        <pc:spChg chg="mod">
          <ac:chgData name="Chandra, Dhairya (Student)" userId="053fb359-34ab-4df8-8c41-2ac2ffbb5690" providerId="ADAL" clId="{9E949075-DCB9-6A4E-A6D8-486066231F38}" dt="2020-05-08T00:54:37.788" v="608" actId="20577"/>
          <ac:spMkLst>
            <pc:docMk/>
            <pc:sldMk cId="754690496" sldId="265"/>
            <ac:spMk id="2" creationId="{9D7B41DD-2BAC-944B-A8BB-F586B56E1EC5}"/>
          </ac:spMkLst>
        </pc:spChg>
        <pc:picChg chg="add mod">
          <ac:chgData name="Chandra, Dhairya (Student)" userId="053fb359-34ab-4df8-8c41-2ac2ffbb5690" providerId="ADAL" clId="{9E949075-DCB9-6A4E-A6D8-486066231F38}" dt="2020-05-08T00:54:07.792" v="575" actId="1076"/>
          <ac:picMkLst>
            <pc:docMk/>
            <pc:sldMk cId="754690496" sldId="265"/>
            <ac:picMk id="3" creationId="{91D5895B-00DE-F74F-BCF5-32DDD309A04E}"/>
          </ac:picMkLst>
        </pc:picChg>
        <pc:picChg chg="add mod">
          <ac:chgData name="Chandra, Dhairya (Student)" userId="053fb359-34ab-4df8-8c41-2ac2ffbb5690" providerId="ADAL" clId="{9E949075-DCB9-6A4E-A6D8-486066231F38}" dt="2020-05-08T03:37:18.761" v="869"/>
          <ac:picMkLst>
            <pc:docMk/>
            <pc:sldMk cId="754690496" sldId="265"/>
            <ac:picMk id="6" creationId="{F494FD6C-3E26-5243-86FD-2FDB371275B9}"/>
          </ac:picMkLst>
        </pc:picChg>
        <pc:picChg chg="del">
          <ac:chgData name="Chandra, Dhairya (Student)" userId="053fb359-34ab-4df8-8c41-2ac2ffbb5690" providerId="ADAL" clId="{9E949075-DCB9-6A4E-A6D8-486066231F38}" dt="2020-05-08T00:53:38.541" v="572" actId="478"/>
          <ac:picMkLst>
            <pc:docMk/>
            <pc:sldMk cId="754690496" sldId="265"/>
            <ac:picMk id="8" creationId="{C282D0A4-D733-834C-9EA9-C6F219F14E03}"/>
          </ac:picMkLst>
        </pc:picChg>
      </pc:sldChg>
      <pc:sldChg chg="addSp delSp modSp add mod setBg">
        <pc:chgData name="Chandra, Dhairya (Student)" userId="053fb359-34ab-4df8-8c41-2ac2ffbb5690" providerId="ADAL" clId="{9E949075-DCB9-6A4E-A6D8-486066231F38}" dt="2020-05-08T00:56:25.104" v="803" actId="26606"/>
        <pc:sldMkLst>
          <pc:docMk/>
          <pc:sldMk cId="3400519680" sldId="266"/>
        </pc:sldMkLst>
        <pc:spChg chg="mod">
          <ac:chgData name="Chandra, Dhairya (Student)" userId="053fb359-34ab-4df8-8c41-2ac2ffbb5690" providerId="ADAL" clId="{9E949075-DCB9-6A4E-A6D8-486066231F38}" dt="2020-05-08T00:56:25.104" v="803" actId="26606"/>
          <ac:spMkLst>
            <pc:docMk/>
            <pc:sldMk cId="3400519680" sldId="266"/>
            <ac:spMk id="2" creationId="{9D231D66-BF51-E84C-B185-80F3CCCBE72F}"/>
          </ac:spMkLst>
        </pc:spChg>
        <pc:spChg chg="del mod">
          <ac:chgData name="Chandra, Dhairya (Student)" userId="053fb359-34ab-4df8-8c41-2ac2ffbb5690" providerId="ADAL" clId="{9E949075-DCB9-6A4E-A6D8-486066231F38}" dt="2020-05-08T00:56:25.104" v="803" actId="26606"/>
          <ac:spMkLst>
            <pc:docMk/>
            <pc:sldMk cId="3400519680" sldId="266"/>
            <ac:spMk id="3" creationId="{A038F53D-A841-174E-8BEC-10A396464DB3}"/>
          </ac:spMkLst>
        </pc:spChg>
        <pc:graphicFrameChg chg="add">
          <ac:chgData name="Chandra, Dhairya (Student)" userId="053fb359-34ab-4df8-8c41-2ac2ffbb5690" providerId="ADAL" clId="{9E949075-DCB9-6A4E-A6D8-486066231F38}" dt="2020-05-08T00:56:25.104" v="803" actId="26606"/>
          <ac:graphicFrameMkLst>
            <pc:docMk/>
            <pc:sldMk cId="3400519680" sldId="266"/>
            <ac:graphicFrameMk id="5" creationId="{57B8A482-9DC1-425B-8FD3-F32DB462A7B8}"/>
          </ac:graphicFrameMkLst>
        </pc:graphicFrameChg>
      </pc:sldChg>
      <pc:sldChg chg="addSp delSp modSp add mod setBg">
        <pc:chgData name="Chandra, Dhairya (Student)" userId="053fb359-34ab-4df8-8c41-2ac2ffbb5690" providerId="ADAL" clId="{9E949075-DCB9-6A4E-A6D8-486066231F38}" dt="2020-05-08T05:29:00.922" v="1055" actId="1035"/>
        <pc:sldMkLst>
          <pc:docMk/>
          <pc:sldMk cId="511189892" sldId="267"/>
        </pc:sldMkLst>
        <pc:spChg chg="mod">
          <ac:chgData name="Chandra, Dhairya (Student)" userId="053fb359-34ab-4df8-8c41-2ac2ffbb5690" providerId="ADAL" clId="{9E949075-DCB9-6A4E-A6D8-486066231F38}" dt="2020-05-08T05:28:50.019" v="1049" actId="26606"/>
          <ac:spMkLst>
            <pc:docMk/>
            <pc:sldMk cId="511189892" sldId="267"/>
            <ac:spMk id="2" creationId="{D86C4A99-3410-7147-B7D3-38014C6435F6}"/>
          </ac:spMkLst>
        </pc:spChg>
        <pc:spChg chg="del">
          <ac:chgData name="Chandra, Dhairya (Student)" userId="053fb359-34ab-4df8-8c41-2ac2ffbb5690" providerId="ADAL" clId="{9E949075-DCB9-6A4E-A6D8-486066231F38}" dt="2020-05-08T00:58:47.811" v="818" actId="478"/>
          <ac:spMkLst>
            <pc:docMk/>
            <pc:sldMk cId="511189892" sldId="267"/>
            <ac:spMk id="3" creationId="{3EA6E04A-3066-EF48-A861-C468F18A3840}"/>
          </ac:spMkLst>
        </pc:spChg>
        <pc:spChg chg="add del">
          <ac:chgData name="Chandra, Dhairya (Student)" userId="053fb359-34ab-4df8-8c41-2ac2ffbb5690" providerId="ADAL" clId="{9E949075-DCB9-6A4E-A6D8-486066231F38}" dt="2020-05-08T05:28:50.019" v="1049" actId="26606"/>
          <ac:spMkLst>
            <pc:docMk/>
            <pc:sldMk cId="511189892" sldId="267"/>
            <ac:spMk id="14" creationId="{CE97D32F-1315-4522-AF1E-BCA3A653F2F3}"/>
          </ac:spMkLst>
        </pc:spChg>
        <pc:spChg chg="add del">
          <ac:chgData name="Chandra, Dhairya (Student)" userId="053fb359-34ab-4df8-8c41-2ac2ffbb5690" providerId="ADAL" clId="{9E949075-DCB9-6A4E-A6D8-486066231F38}" dt="2020-05-08T05:28:50.019" v="1049" actId="26606"/>
          <ac:spMkLst>
            <pc:docMk/>
            <pc:sldMk cId="511189892" sldId="267"/>
            <ac:spMk id="16" creationId="{DE5DADF0-4577-4642-B07A-3E27915F3605}"/>
          </ac:spMkLst>
        </pc:spChg>
        <pc:spChg chg="add del">
          <ac:chgData name="Chandra, Dhairya (Student)" userId="053fb359-34ab-4df8-8c41-2ac2ffbb5690" providerId="ADAL" clId="{9E949075-DCB9-6A4E-A6D8-486066231F38}" dt="2020-05-08T05:28:50.019" v="1049" actId="26606"/>
          <ac:spMkLst>
            <pc:docMk/>
            <pc:sldMk cId="511189892" sldId="267"/>
            <ac:spMk id="22" creationId="{C7C269D6-4089-4585-BC8A-617B2CFE392D}"/>
          </ac:spMkLst>
        </pc:spChg>
        <pc:spChg chg="add del">
          <ac:chgData name="Chandra, Dhairya (Student)" userId="053fb359-34ab-4df8-8c41-2ac2ffbb5690" providerId="ADAL" clId="{9E949075-DCB9-6A4E-A6D8-486066231F38}" dt="2020-05-08T05:28:50.019" v="1049" actId="26606"/>
          <ac:spMkLst>
            <pc:docMk/>
            <pc:sldMk cId="511189892" sldId="267"/>
            <ac:spMk id="24" creationId="{3F6CF848-6786-4545-9B03-0AB22F0B33F0}"/>
          </ac:spMkLst>
        </pc:spChg>
        <pc:spChg chg="add del">
          <ac:chgData name="Chandra, Dhairya (Student)" userId="053fb359-34ab-4df8-8c41-2ac2ffbb5690" providerId="ADAL" clId="{9E949075-DCB9-6A4E-A6D8-486066231F38}" dt="2020-05-08T05:28:50.019" v="1049" actId="26606"/>
          <ac:spMkLst>
            <pc:docMk/>
            <pc:sldMk cId="511189892" sldId="267"/>
            <ac:spMk id="26" creationId="{7FE41089-2B16-46EC-8DA7-57D84A35B1F6}"/>
          </ac:spMkLst>
        </pc:spChg>
        <pc:spChg chg="add del">
          <ac:chgData name="Chandra, Dhairya (Student)" userId="053fb359-34ab-4df8-8c41-2ac2ffbb5690" providerId="ADAL" clId="{9E949075-DCB9-6A4E-A6D8-486066231F38}" dt="2020-05-08T05:28:50.019" v="1049" actId="26606"/>
          <ac:spMkLst>
            <pc:docMk/>
            <pc:sldMk cId="511189892" sldId="267"/>
            <ac:spMk id="28" creationId="{AD57F732-918A-4B69-8493-0484C5D2C268}"/>
          </ac:spMkLst>
        </pc:spChg>
        <pc:grpChg chg="add del">
          <ac:chgData name="Chandra, Dhairya (Student)" userId="053fb359-34ab-4df8-8c41-2ac2ffbb5690" providerId="ADAL" clId="{9E949075-DCB9-6A4E-A6D8-486066231F38}" dt="2020-05-08T05:28:50.019" v="1049" actId="26606"/>
          <ac:grpSpMkLst>
            <pc:docMk/>
            <pc:sldMk cId="511189892" sldId="267"/>
            <ac:grpSpMk id="18" creationId="{C31B3953-7FBE-4269-9F5E-F3688552270C}"/>
          </ac:grpSpMkLst>
        </pc:grpChg>
        <pc:picChg chg="add mod">
          <ac:chgData name="Chandra, Dhairya (Student)" userId="053fb359-34ab-4df8-8c41-2ac2ffbb5690" providerId="ADAL" clId="{9E949075-DCB9-6A4E-A6D8-486066231F38}" dt="2020-05-08T05:29:00.922" v="1055" actId="1035"/>
          <ac:picMkLst>
            <pc:docMk/>
            <pc:sldMk cId="511189892" sldId="267"/>
            <ac:picMk id="3" creationId="{45409CC5-E0B2-7C4F-A5CD-159888D2813F}"/>
          </ac:picMkLst>
        </pc:picChg>
        <pc:picChg chg="add del mod">
          <ac:chgData name="Chandra, Dhairya (Student)" userId="053fb359-34ab-4df8-8c41-2ac2ffbb5690" providerId="ADAL" clId="{9E949075-DCB9-6A4E-A6D8-486066231F38}" dt="2020-05-08T05:27:24.385" v="1046" actId="478"/>
          <ac:picMkLst>
            <pc:docMk/>
            <pc:sldMk cId="511189892" sldId="267"/>
            <ac:picMk id="4" creationId="{A24A2D57-461C-A04E-B569-A4274DE4D2FC}"/>
          </ac:picMkLst>
        </pc:picChg>
        <pc:picChg chg="add del mod">
          <ac:chgData name="Chandra, Dhairya (Student)" userId="053fb359-34ab-4df8-8c41-2ac2ffbb5690" providerId="ADAL" clId="{9E949075-DCB9-6A4E-A6D8-486066231F38}" dt="2020-05-08T05:27:24.385" v="1046" actId="478"/>
          <ac:picMkLst>
            <pc:docMk/>
            <pc:sldMk cId="511189892" sldId="267"/>
            <ac:picMk id="5" creationId="{4DBE2AAF-D71E-9144-A78A-87531AC88098}"/>
          </ac:picMkLst>
        </pc:picChg>
        <pc:picChg chg="add del mod">
          <ac:chgData name="Chandra, Dhairya (Student)" userId="053fb359-34ab-4df8-8c41-2ac2ffbb5690" providerId="ADAL" clId="{9E949075-DCB9-6A4E-A6D8-486066231F38}" dt="2020-05-08T05:27:24.385" v="1046" actId="478"/>
          <ac:picMkLst>
            <pc:docMk/>
            <pc:sldMk cId="511189892" sldId="267"/>
            <ac:picMk id="6" creationId="{D940C6E4-CA6C-0448-A06C-A1F4861C48CB}"/>
          </ac:picMkLst>
        </pc:picChg>
        <pc:picChg chg="add del mod">
          <ac:chgData name="Chandra, Dhairya (Student)" userId="053fb359-34ab-4df8-8c41-2ac2ffbb5690" providerId="ADAL" clId="{9E949075-DCB9-6A4E-A6D8-486066231F38}" dt="2020-05-08T05:27:24.385" v="1046" actId="478"/>
          <ac:picMkLst>
            <pc:docMk/>
            <pc:sldMk cId="511189892" sldId="267"/>
            <ac:picMk id="7" creationId="{139DA70D-B448-2F43-8DEF-A3E2267C1636}"/>
          </ac:picMkLst>
        </pc:picChg>
        <pc:picChg chg="add del">
          <ac:chgData name="Chandra, Dhairya (Student)" userId="053fb359-34ab-4df8-8c41-2ac2ffbb5690" providerId="ADAL" clId="{9E949075-DCB9-6A4E-A6D8-486066231F38}" dt="2020-05-08T05:28:50.019" v="1049" actId="26606"/>
          <ac:picMkLst>
            <pc:docMk/>
            <pc:sldMk cId="511189892" sldId="267"/>
            <ac:picMk id="8" creationId="{A97529DD-0019-4F2B-AAE6-A82A2FADB61C}"/>
          </ac:picMkLst>
        </pc:picChg>
        <pc:picChg chg="add del">
          <ac:chgData name="Chandra, Dhairya (Student)" userId="053fb359-34ab-4df8-8c41-2ac2ffbb5690" providerId="ADAL" clId="{9E949075-DCB9-6A4E-A6D8-486066231F38}" dt="2020-05-08T05:28:50.019" v="1049" actId="26606"/>
          <ac:picMkLst>
            <pc:docMk/>
            <pc:sldMk cId="511189892" sldId="267"/>
            <ac:picMk id="10" creationId="{F4B5AAB9-9C0B-4191-9D8C-E92806CC2609}"/>
          </ac:picMkLst>
        </pc:picChg>
        <pc:picChg chg="add del">
          <ac:chgData name="Chandra, Dhairya (Student)" userId="053fb359-34ab-4df8-8c41-2ac2ffbb5690" providerId="ADAL" clId="{9E949075-DCB9-6A4E-A6D8-486066231F38}" dt="2020-05-08T05:28:50.019" v="1049" actId="26606"/>
          <ac:picMkLst>
            <pc:docMk/>
            <pc:sldMk cId="511189892" sldId="267"/>
            <ac:picMk id="12" creationId="{07B0D32C-9323-4E07-8AE3-7AFF93348110}"/>
          </ac:picMkLst>
        </pc:picChg>
      </pc:sldChg>
      <pc:sldChg chg="addSp delSp modSp add mod setBg">
        <pc:chgData name="Chandra, Dhairya (Student)" userId="053fb359-34ab-4df8-8c41-2ac2ffbb5690" providerId="ADAL" clId="{9E949075-DCB9-6A4E-A6D8-486066231F38}" dt="2020-05-08T05:33:11.395" v="1057" actId="1076"/>
        <pc:sldMkLst>
          <pc:docMk/>
          <pc:sldMk cId="2829837974" sldId="268"/>
        </pc:sldMkLst>
        <pc:spChg chg="mod">
          <ac:chgData name="Chandra, Dhairya (Student)" userId="053fb359-34ab-4df8-8c41-2ac2ffbb5690" providerId="ADAL" clId="{9E949075-DCB9-6A4E-A6D8-486066231F38}" dt="2020-05-08T05:33:11.395" v="1057" actId="1076"/>
          <ac:spMkLst>
            <pc:docMk/>
            <pc:sldMk cId="2829837974" sldId="268"/>
            <ac:spMk id="2" creationId="{DAFEDEA7-F307-344F-B018-D55B8F88E8A3}"/>
          </ac:spMkLst>
        </pc:spChg>
        <pc:spChg chg="del">
          <ac:chgData name="Chandra, Dhairya (Student)" userId="053fb359-34ab-4df8-8c41-2ac2ffbb5690" providerId="ADAL" clId="{9E949075-DCB9-6A4E-A6D8-486066231F38}" dt="2020-05-08T05:24:52.643" v="988" actId="478"/>
          <ac:spMkLst>
            <pc:docMk/>
            <pc:sldMk cId="2829837974" sldId="268"/>
            <ac:spMk id="3" creationId="{4D499BC6-02A9-4E4E-91CF-A16D8A9FA900}"/>
          </ac:spMkLst>
        </pc:spChg>
        <pc:spChg chg="add del">
          <ac:chgData name="Chandra, Dhairya (Student)" userId="053fb359-34ab-4df8-8c41-2ac2ffbb5690" providerId="ADAL" clId="{9E949075-DCB9-6A4E-A6D8-486066231F38}" dt="2020-05-08T05:25:00.189" v="992" actId="26606"/>
          <ac:spMkLst>
            <pc:docMk/>
            <pc:sldMk cId="2829837974" sldId="268"/>
            <ac:spMk id="15" creationId="{6A23D1B2-B408-4913-9A1D-051C9DB38D55}"/>
          </ac:spMkLst>
        </pc:spChg>
        <pc:spChg chg="add del">
          <ac:chgData name="Chandra, Dhairya (Student)" userId="053fb359-34ab-4df8-8c41-2ac2ffbb5690" providerId="ADAL" clId="{9E949075-DCB9-6A4E-A6D8-486066231F38}" dt="2020-05-08T05:25:00.189" v="992" actId="26606"/>
          <ac:spMkLst>
            <pc:docMk/>
            <pc:sldMk cId="2829837974" sldId="268"/>
            <ac:spMk id="17" creationId="{0189E329-C38B-4230-A181-B6B8BB9E1430}"/>
          </ac:spMkLst>
        </pc:spChg>
        <pc:spChg chg="add del">
          <ac:chgData name="Chandra, Dhairya (Student)" userId="053fb359-34ab-4df8-8c41-2ac2ffbb5690" providerId="ADAL" clId="{9E949075-DCB9-6A4E-A6D8-486066231F38}" dt="2020-05-08T05:25:00.189" v="992" actId="26606"/>
          <ac:spMkLst>
            <pc:docMk/>
            <pc:sldMk cId="2829837974" sldId="268"/>
            <ac:spMk id="19" creationId="{1F679832-8E5F-4988-BBD4-0A420DCB37DD}"/>
          </ac:spMkLst>
        </pc:spChg>
        <pc:spChg chg="add del">
          <ac:chgData name="Chandra, Dhairya (Student)" userId="053fb359-34ab-4df8-8c41-2ac2ffbb5690" providerId="ADAL" clId="{9E949075-DCB9-6A4E-A6D8-486066231F38}" dt="2020-05-08T05:25:00.189" v="992" actId="26606"/>
          <ac:spMkLst>
            <pc:docMk/>
            <pc:sldMk cId="2829837974" sldId="268"/>
            <ac:spMk id="23" creationId="{977EFBDA-465A-4C02-A5FE-379C64DE0F6D}"/>
          </ac:spMkLst>
        </pc:spChg>
        <pc:spChg chg="add del">
          <ac:chgData name="Chandra, Dhairya (Student)" userId="053fb359-34ab-4df8-8c41-2ac2ffbb5690" providerId="ADAL" clId="{9E949075-DCB9-6A4E-A6D8-486066231F38}" dt="2020-05-08T05:25:00.189" v="992" actId="26606"/>
          <ac:spMkLst>
            <pc:docMk/>
            <pc:sldMk cId="2829837974" sldId="268"/>
            <ac:spMk id="27" creationId="{5D750453-C34A-4B4A-8328-5E301E3E0C13}"/>
          </ac:spMkLst>
        </pc:spChg>
        <pc:spChg chg="add del">
          <ac:chgData name="Chandra, Dhairya (Student)" userId="053fb359-34ab-4df8-8c41-2ac2ffbb5690" providerId="ADAL" clId="{9E949075-DCB9-6A4E-A6D8-486066231F38}" dt="2020-05-08T05:25:00.189" v="992" actId="26606"/>
          <ac:spMkLst>
            <pc:docMk/>
            <pc:sldMk cId="2829837974" sldId="268"/>
            <ac:spMk id="29" creationId="{3EA711C0-8B99-4EEA-B366-8E80E5ABCCD5}"/>
          </ac:spMkLst>
        </pc:spChg>
        <pc:spChg chg="add del">
          <ac:chgData name="Chandra, Dhairya (Student)" userId="053fb359-34ab-4df8-8c41-2ac2ffbb5690" providerId="ADAL" clId="{9E949075-DCB9-6A4E-A6D8-486066231F38}" dt="2020-05-08T05:25:09.359" v="994" actId="26606"/>
          <ac:spMkLst>
            <pc:docMk/>
            <pc:sldMk cId="2829837974" sldId="268"/>
            <ac:spMk id="34" creationId="{6A23D1B2-B408-4913-9A1D-051C9DB38D55}"/>
          </ac:spMkLst>
        </pc:spChg>
        <pc:spChg chg="add del">
          <ac:chgData name="Chandra, Dhairya (Student)" userId="053fb359-34ab-4df8-8c41-2ac2ffbb5690" providerId="ADAL" clId="{9E949075-DCB9-6A4E-A6D8-486066231F38}" dt="2020-05-08T05:25:09.359" v="994" actId="26606"/>
          <ac:spMkLst>
            <pc:docMk/>
            <pc:sldMk cId="2829837974" sldId="268"/>
            <ac:spMk id="35" creationId="{0189E329-C38B-4230-A181-B6B8BB9E1430}"/>
          </ac:spMkLst>
        </pc:spChg>
        <pc:spChg chg="add del">
          <ac:chgData name="Chandra, Dhairya (Student)" userId="053fb359-34ab-4df8-8c41-2ac2ffbb5690" providerId="ADAL" clId="{9E949075-DCB9-6A4E-A6D8-486066231F38}" dt="2020-05-08T05:25:09.359" v="994" actId="26606"/>
          <ac:spMkLst>
            <pc:docMk/>
            <pc:sldMk cId="2829837974" sldId="268"/>
            <ac:spMk id="36" creationId="{D77D54DE-D35C-41CF-B0BE-209030A71DB1}"/>
          </ac:spMkLst>
        </pc:spChg>
        <pc:spChg chg="add del">
          <ac:chgData name="Chandra, Dhairya (Student)" userId="053fb359-34ab-4df8-8c41-2ac2ffbb5690" providerId="ADAL" clId="{9E949075-DCB9-6A4E-A6D8-486066231F38}" dt="2020-05-08T05:25:09.359" v="994" actId="26606"/>
          <ac:spMkLst>
            <pc:docMk/>
            <pc:sldMk cId="2829837974" sldId="268"/>
            <ac:spMk id="38" creationId="{7F1DCE60-EE3E-40AD-A094-D46BBD7D912A}"/>
          </ac:spMkLst>
        </pc:spChg>
        <pc:spChg chg="add del">
          <ac:chgData name="Chandra, Dhairya (Student)" userId="053fb359-34ab-4df8-8c41-2ac2ffbb5690" providerId="ADAL" clId="{9E949075-DCB9-6A4E-A6D8-486066231F38}" dt="2020-05-08T05:25:09.359" v="994" actId="26606"/>
          <ac:spMkLst>
            <pc:docMk/>
            <pc:sldMk cId="2829837974" sldId="268"/>
            <ac:spMk id="40" creationId="{85AB53B8-E9E6-4D13-AEB2-716CF5D06CDC}"/>
          </ac:spMkLst>
        </pc:spChg>
        <pc:spChg chg="add del">
          <ac:chgData name="Chandra, Dhairya (Student)" userId="053fb359-34ab-4df8-8c41-2ac2ffbb5690" providerId="ADAL" clId="{9E949075-DCB9-6A4E-A6D8-486066231F38}" dt="2020-05-08T05:25:11.534" v="996" actId="26606"/>
          <ac:spMkLst>
            <pc:docMk/>
            <pc:sldMk cId="2829837974" sldId="268"/>
            <ac:spMk id="45" creationId="{6A23D1B2-B408-4913-9A1D-051C9DB38D55}"/>
          </ac:spMkLst>
        </pc:spChg>
        <pc:spChg chg="add del">
          <ac:chgData name="Chandra, Dhairya (Student)" userId="053fb359-34ab-4df8-8c41-2ac2ffbb5690" providerId="ADAL" clId="{9E949075-DCB9-6A4E-A6D8-486066231F38}" dt="2020-05-08T05:25:11.534" v="996" actId="26606"/>
          <ac:spMkLst>
            <pc:docMk/>
            <pc:sldMk cId="2829837974" sldId="268"/>
            <ac:spMk id="46" creationId="{0189E329-C38B-4230-A181-B6B8BB9E1430}"/>
          </ac:spMkLst>
        </pc:spChg>
        <pc:spChg chg="add del">
          <ac:chgData name="Chandra, Dhairya (Student)" userId="053fb359-34ab-4df8-8c41-2ac2ffbb5690" providerId="ADAL" clId="{9E949075-DCB9-6A4E-A6D8-486066231F38}" dt="2020-05-08T05:25:11.534" v="996" actId="26606"/>
          <ac:spMkLst>
            <pc:docMk/>
            <pc:sldMk cId="2829837974" sldId="268"/>
            <ac:spMk id="47" creationId="{1F679832-8E5F-4988-BBD4-0A420DCB37DD}"/>
          </ac:spMkLst>
        </pc:spChg>
        <pc:spChg chg="add del">
          <ac:chgData name="Chandra, Dhairya (Student)" userId="053fb359-34ab-4df8-8c41-2ac2ffbb5690" providerId="ADAL" clId="{9E949075-DCB9-6A4E-A6D8-486066231F38}" dt="2020-05-08T05:25:11.534" v="996" actId="26606"/>
          <ac:spMkLst>
            <pc:docMk/>
            <pc:sldMk cId="2829837974" sldId="268"/>
            <ac:spMk id="49" creationId="{977EFBDA-465A-4C02-A5FE-379C64DE0F6D}"/>
          </ac:spMkLst>
        </pc:spChg>
        <pc:spChg chg="add del">
          <ac:chgData name="Chandra, Dhairya (Student)" userId="053fb359-34ab-4df8-8c41-2ac2ffbb5690" providerId="ADAL" clId="{9E949075-DCB9-6A4E-A6D8-486066231F38}" dt="2020-05-08T05:25:11.534" v="996" actId="26606"/>
          <ac:spMkLst>
            <pc:docMk/>
            <pc:sldMk cId="2829837974" sldId="268"/>
            <ac:spMk id="51" creationId="{5D750453-C34A-4B4A-8328-5E301E3E0C13}"/>
          </ac:spMkLst>
        </pc:spChg>
        <pc:spChg chg="add del">
          <ac:chgData name="Chandra, Dhairya (Student)" userId="053fb359-34ab-4df8-8c41-2ac2ffbb5690" providerId="ADAL" clId="{9E949075-DCB9-6A4E-A6D8-486066231F38}" dt="2020-05-08T05:25:11.534" v="996" actId="26606"/>
          <ac:spMkLst>
            <pc:docMk/>
            <pc:sldMk cId="2829837974" sldId="268"/>
            <ac:spMk id="52" creationId="{3EA711C0-8B99-4EEA-B366-8E80E5ABCCD5}"/>
          </ac:spMkLst>
        </pc:spChg>
        <pc:spChg chg="add del">
          <ac:chgData name="Chandra, Dhairya (Student)" userId="053fb359-34ab-4df8-8c41-2ac2ffbb5690" providerId="ADAL" clId="{9E949075-DCB9-6A4E-A6D8-486066231F38}" dt="2020-05-08T05:25:19.529" v="998" actId="26606"/>
          <ac:spMkLst>
            <pc:docMk/>
            <pc:sldMk cId="2829837974" sldId="268"/>
            <ac:spMk id="57" creationId="{6A23D1B2-B408-4913-9A1D-051C9DB38D55}"/>
          </ac:spMkLst>
        </pc:spChg>
        <pc:spChg chg="add del">
          <ac:chgData name="Chandra, Dhairya (Student)" userId="053fb359-34ab-4df8-8c41-2ac2ffbb5690" providerId="ADAL" clId="{9E949075-DCB9-6A4E-A6D8-486066231F38}" dt="2020-05-08T05:25:19.529" v="998" actId="26606"/>
          <ac:spMkLst>
            <pc:docMk/>
            <pc:sldMk cId="2829837974" sldId="268"/>
            <ac:spMk id="58" creationId="{0189E329-C38B-4230-A181-B6B8BB9E1430}"/>
          </ac:spMkLst>
        </pc:spChg>
        <pc:spChg chg="add del">
          <ac:chgData name="Chandra, Dhairya (Student)" userId="053fb359-34ab-4df8-8c41-2ac2ffbb5690" providerId="ADAL" clId="{9E949075-DCB9-6A4E-A6D8-486066231F38}" dt="2020-05-08T05:25:19.529" v="998" actId="26606"/>
          <ac:spMkLst>
            <pc:docMk/>
            <pc:sldMk cId="2829837974" sldId="268"/>
            <ac:spMk id="59" creationId="{C267B0E0-0B85-4B6D-AFCD-0083F94E1F8C}"/>
          </ac:spMkLst>
        </pc:spChg>
        <pc:spChg chg="add del">
          <ac:chgData name="Chandra, Dhairya (Student)" userId="053fb359-34ab-4df8-8c41-2ac2ffbb5690" providerId="ADAL" clId="{9E949075-DCB9-6A4E-A6D8-486066231F38}" dt="2020-05-08T05:25:19.529" v="998" actId="26606"/>
          <ac:spMkLst>
            <pc:docMk/>
            <pc:sldMk cId="2829837974" sldId="268"/>
            <ac:spMk id="61" creationId="{1879D0B7-5E33-4D25-B4AC-FAC80502FC24}"/>
          </ac:spMkLst>
        </pc:spChg>
        <pc:spChg chg="add del">
          <ac:chgData name="Chandra, Dhairya (Student)" userId="053fb359-34ab-4df8-8c41-2ac2ffbb5690" providerId="ADAL" clId="{9E949075-DCB9-6A4E-A6D8-486066231F38}" dt="2020-05-08T05:25:19.529" v="998" actId="26606"/>
          <ac:spMkLst>
            <pc:docMk/>
            <pc:sldMk cId="2829837974" sldId="268"/>
            <ac:spMk id="63" creationId="{E75F9095-798C-4EF6-ABD0-3498021F8E54}"/>
          </ac:spMkLst>
        </pc:spChg>
        <pc:spChg chg="add del">
          <ac:chgData name="Chandra, Dhairya (Student)" userId="053fb359-34ab-4df8-8c41-2ac2ffbb5690" providerId="ADAL" clId="{9E949075-DCB9-6A4E-A6D8-486066231F38}" dt="2020-05-08T05:25:20.456" v="1000" actId="26606"/>
          <ac:spMkLst>
            <pc:docMk/>
            <pc:sldMk cId="2829837974" sldId="268"/>
            <ac:spMk id="68" creationId="{6A23D1B2-B408-4913-9A1D-051C9DB38D55}"/>
          </ac:spMkLst>
        </pc:spChg>
        <pc:spChg chg="add del">
          <ac:chgData name="Chandra, Dhairya (Student)" userId="053fb359-34ab-4df8-8c41-2ac2ffbb5690" providerId="ADAL" clId="{9E949075-DCB9-6A4E-A6D8-486066231F38}" dt="2020-05-08T05:25:20.456" v="1000" actId="26606"/>
          <ac:spMkLst>
            <pc:docMk/>
            <pc:sldMk cId="2829837974" sldId="268"/>
            <ac:spMk id="69" creationId="{0189E329-C38B-4230-A181-B6B8BB9E1430}"/>
          </ac:spMkLst>
        </pc:spChg>
        <pc:spChg chg="add del">
          <ac:chgData name="Chandra, Dhairya (Student)" userId="053fb359-34ab-4df8-8c41-2ac2ffbb5690" providerId="ADAL" clId="{9E949075-DCB9-6A4E-A6D8-486066231F38}" dt="2020-05-08T05:25:20.456" v="1000" actId="26606"/>
          <ac:spMkLst>
            <pc:docMk/>
            <pc:sldMk cId="2829837974" sldId="268"/>
            <ac:spMk id="70" creationId="{1F679832-8E5F-4988-BBD4-0A420DCB37DD}"/>
          </ac:spMkLst>
        </pc:spChg>
        <pc:spChg chg="add del">
          <ac:chgData name="Chandra, Dhairya (Student)" userId="053fb359-34ab-4df8-8c41-2ac2ffbb5690" providerId="ADAL" clId="{9E949075-DCB9-6A4E-A6D8-486066231F38}" dt="2020-05-08T05:25:20.456" v="1000" actId="26606"/>
          <ac:spMkLst>
            <pc:docMk/>
            <pc:sldMk cId="2829837974" sldId="268"/>
            <ac:spMk id="72" creationId="{977EFBDA-465A-4C02-A5FE-379C64DE0F6D}"/>
          </ac:spMkLst>
        </pc:spChg>
        <pc:spChg chg="add del">
          <ac:chgData name="Chandra, Dhairya (Student)" userId="053fb359-34ab-4df8-8c41-2ac2ffbb5690" providerId="ADAL" clId="{9E949075-DCB9-6A4E-A6D8-486066231F38}" dt="2020-05-08T05:25:20.456" v="1000" actId="26606"/>
          <ac:spMkLst>
            <pc:docMk/>
            <pc:sldMk cId="2829837974" sldId="268"/>
            <ac:spMk id="74" creationId="{5D750453-C34A-4B4A-8328-5E301E3E0C13}"/>
          </ac:spMkLst>
        </pc:spChg>
        <pc:spChg chg="add del">
          <ac:chgData name="Chandra, Dhairya (Student)" userId="053fb359-34ab-4df8-8c41-2ac2ffbb5690" providerId="ADAL" clId="{9E949075-DCB9-6A4E-A6D8-486066231F38}" dt="2020-05-08T05:25:20.456" v="1000" actId="26606"/>
          <ac:spMkLst>
            <pc:docMk/>
            <pc:sldMk cId="2829837974" sldId="268"/>
            <ac:spMk id="75" creationId="{3EA711C0-8B99-4EEA-B366-8E80E5ABCCD5}"/>
          </ac:spMkLst>
        </pc:spChg>
        <pc:spChg chg="add del">
          <ac:chgData name="Chandra, Dhairya (Student)" userId="053fb359-34ab-4df8-8c41-2ac2ffbb5690" providerId="ADAL" clId="{9E949075-DCB9-6A4E-A6D8-486066231F38}" dt="2020-05-08T05:25:21.273" v="1002" actId="26606"/>
          <ac:spMkLst>
            <pc:docMk/>
            <pc:sldMk cId="2829837974" sldId="268"/>
            <ac:spMk id="80" creationId="{6A23D1B2-B408-4913-9A1D-051C9DB38D55}"/>
          </ac:spMkLst>
        </pc:spChg>
        <pc:spChg chg="add del">
          <ac:chgData name="Chandra, Dhairya (Student)" userId="053fb359-34ab-4df8-8c41-2ac2ffbb5690" providerId="ADAL" clId="{9E949075-DCB9-6A4E-A6D8-486066231F38}" dt="2020-05-08T05:25:21.273" v="1002" actId="26606"/>
          <ac:spMkLst>
            <pc:docMk/>
            <pc:sldMk cId="2829837974" sldId="268"/>
            <ac:spMk id="81" creationId="{0189E329-C38B-4230-A181-B6B8BB9E1430}"/>
          </ac:spMkLst>
        </pc:spChg>
        <pc:spChg chg="add del">
          <ac:chgData name="Chandra, Dhairya (Student)" userId="053fb359-34ab-4df8-8c41-2ac2ffbb5690" providerId="ADAL" clId="{9E949075-DCB9-6A4E-A6D8-486066231F38}" dt="2020-05-08T05:25:21.273" v="1002" actId="26606"/>
          <ac:spMkLst>
            <pc:docMk/>
            <pc:sldMk cId="2829837974" sldId="268"/>
            <ac:spMk id="82" creationId="{D77D54DE-D35C-41CF-B0BE-209030A71DB1}"/>
          </ac:spMkLst>
        </pc:spChg>
        <pc:spChg chg="add del">
          <ac:chgData name="Chandra, Dhairya (Student)" userId="053fb359-34ab-4df8-8c41-2ac2ffbb5690" providerId="ADAL" clId="{9E949075-DCB9-6A4E-A6D8-486066231F38}" dt="2020-05-08T05:25:21.273" v="1002" actId="26606"/>
          <ac:spMkLst>
            <pc:docMk/>
            <pc:sldMk cId="2829837974" sldId="268"/>
            <ac:spMk id="84" creationId="{7F1DCE60-EE3E-40AD-A094-D46BBD7D912A}"/>
          </ac:spMkLst>
        </pc:spChg>
        <pc:spChg chg="add del">
          <ac:chgData name="Chandra, Dhairya (Student)" userId="053fb359-34ab-4df8-8c41-2ac2ffbb5690" providerId="ADAL" clId="{9E949075-DCB9-6A4E-A6D8-486066231F38}" dt="2020-05-08T05:25:21.273" v="1002" actId="26606"/>
          <ac:spMkLst>
            <pc:docMk/>
            <pc:sldMk cId="2829837974" sldId="268"/>
            <ac:spMk id="86" creationId="{85AB53B8-E9E6-4D13-AEB2-716CF5D06CDC}"/>
          </ac:spMkLst>
        </pc:spChg>
        <pc:spChg chg="add del">
          <ac:chgData name="Chandra, Dhairya (Student)" userId="053fb359-34ab-4df8-8c41-2ac2ffbb5690" providerId="ADAL" clId="{9E949075-DCB9-6A4E-A6D8-486066231F38}" dt="2020-05-08T05:25:24.589" v="1004" actId="26606"/>
          <ac:spMkLst>
            <pc:docMk/>
            <pc:sldMk cId="2829837974" sldId="268"/>
            <ac:spMk id="91" creationId="{6A23D1B2-B408-4913-9A1D-051C9DB38D55}"/>
          </ac:spMkLst>
        </pc:spChg>
        <pc:spChg chg="add del">
          <ac:chgData name="Chandra, Dhairya (Student)" userId="053fb359-34ab-4df8-8c41-2ac2ffbb5690" providerId="ADAL" clId="{9E949075-DCB9-6A4E-A6D8-486066231F38}" dt="2020-05-08T05:25:24.589" v="1004" actId="26606"/>
          <ac:spMkLst>
            <pc:docMk/>
            <pc:sldMk cId="2829837974" sldId="268"/>
            <ac:spMk id="92" creationId="{0189E329-C38B-4230-A181-B6B8BB9E1430}"/>
          </ac:spMkLst>
        </pc:spChg>
        <pc:spChg chg="add del">
          <ac:chgData name="Chandra, Dhairya (Student)" userId="053fb359-34ab-4df8-8c41-2ac2ffbb5690" providerId="ADAL" clId="{9E949075-DCB9-6A4E-A6D8-486066231F38}" dt="2020-05-08T05:25:24.589" v="1004" actId="26606"/>
          <ac:spMkLst>
            <pc:docMk/>
            <pc:sldMk cId="2829837974" sldId="268"/>
            <ac:spMk id="93" creationId="{1F679832-8E5F-4988-BBD4-0A420DCB37DD}"/>
          </ac:spMkLst>
        </pc:spChg>
        <pc:spChg chg="add del">
          <ac:chgData name="Chandra, Dhairya (Student)" userId="053fb359-34ab-4df8-8c41-2ac2ffbb5690" providerId="ADAL" clId="{9E949075-DCB9-6A4E-A6D8-486066231F38}" dt="2020-05-08T05:25:24.589" v="1004" actId="26606"/>
          <ac:spMkLst>
            <pc:docMk/>
            <pc:sldMk cId="2829837974" sldId="268"/>
            <ac:spMk id="95" creationId="{977EFBDA-465A-4C02-A5FE-379C64DE0F6D}"/>
          </ac:spMkLst>
        </pc:spChg>
        <pc:spChg chg="add del">
          <ac:chgData name="Chandra, Dhairya (Student)" userId="053fb359-34ab-4df8-8c41-2ac2ffbb5690" providerId="ADAL" clId="{9E949075-DCB9-6A4E-A6D8-486066231F38}" dt="2020-05-08T05:25:24.589" v="1004" actId="26606"/>
          <ac:spMkLst>
            <pc:docMk/>
            <pc:sldMk cId="2829837974" sldId="268"/>
            <ac:spMk id="97" creationId="{5D750453-C34A-4B4A-8328-5E301E3E0C13}"/>
          </ac:spMkLst>
        </pc:spChg>
        <pc:spChg chg="add del">
          <ac:chgData name="Chandra, Dhairya (Student)" userId="053fb359-34ab-4df8-8c41-2ac2ffbb5690" providerId="ADAL" clId="{9E949075-DCB9-6A4E-A6D8-486066231F38}" dt="2020-05-08T05:25:24.589" v="1004" actId="26606"/>
          <ac:spMkLst>
            <pc:docMk/>
            <pc:sldMk cId="2829837974" sldId="268"/>
            <ac:spMk id="98" creationId="{3EA711C0-8B99-4EEA-B366-8E80E5ABCCD5}"/>
          </ac:spMkLst>
        </pc:spChg>
        <pc:spChg chg="add del">
          <ac:chgData name="Chandra, Dhairya (Student)" userId="053fb359-34ab-4df8-8c41-2ac2ffbb5690" providerId="ADAL" clId="{9E949075-DCB9-6A4E-A6D8-486066231F38}" dt="2020-05-08T05:25:52.353" v="1008" actId="26606"/>
          <ac:spMkLst>
            <pc:docMk/>
            <pc:sldMk cId="2829837974" sldId="268"/>
            <ac:spMk id="103" creationId="{6A23D1B2-B408-4913-9A1D-051C9DB38D55}"/>
          </ac:spMkLst>
        </pc:spChg>
        <pc:spChg chg="add del">
          <ac:chgData name="Chandra, Dhairya (Student)" userId="053fb359-34ab-4df8-8c41-2ac2ffbb5690" providerId="ADAL" clId="{9E949075-DCB9-6A4E-A6D8-486066231F38}" dt="2020-05-08T05:25:52.353" v="1008" actId="26606"/>
          <ac:spMkLst>
            <pc:docMk/>
            <pc:sldMk cId="2829837974" sldId="268"/>
            <ac:spMk id="104" creationId="{0189E329-C38B-4230-A181-B6B8BB9E1430}"/>
          </ac:spMkLst>
        </pc:spChg>
        <pc:spChg chg="add del">
          <ac:chgData name="Chandra, Dhairya (Student)" userId="053fb359-34ab-4df8-8c41-2ac2ffbb5690" providerId="ADAL" clId="{9E949075-DCB9-6A4E-A6D8-486066231F38}" dt="2020-05-08T05:25:52.353" v="1008" actId="26606"/>
          <ac:spMkLst>
            <pc:docMk/>
            <pc:sldMk cId="2829837974" sldId="268"/>
            <ac:spMk id="105" creationId="{D77D54DE-D35C-41CF-B0BE-209030A71DB1}"/>
          </ac:spMkLst>
        </pc:spChg>
        <pc:spChg chg="add del">
          <ac:chgData name="Chandra, Dhairya (Student)" userId="053fb359-34ab-4df8-8c41-2ac2ffbb5690" providerId="ADAL" clId="{9E949075-DCB9-6A4E-A6D8-486066231F38}" dt="2020-05-08T05:25:52.353" v="1008" actId="26606"/>
          <ac:spMkLst>
            <pc:docMk/>
            <pc:sldMk cId="2829837974" sldId="268"/>
            <ac:spMk id="107" creationId="{7F1DCE60-EE3E-40AD-A094-D46BBD7D912A}"/>
          </ac:spMkLst>
        </pc:spChg>
        <pc:spChg chg="add del">
          <ac:chgData name="Chandra, Dhairya (Student)" userId="053fb359-34ab-4df8-8c41-2ac2ffbb5690" providerId="ADAL" clId="{9E949075-DCB9-6A4E-A6D8-486066231F38}" dt="2020-05-08T05:25:52.353" v="1008" actId="26606"/>
          <ac:spMkLst>
            <pc:docMk/>
            <pc:sldMk cId="2829837974" sldId="268"/>
            <ac:spMk id="109" creationId="{85AB53B8-E9E6-4D13-AEB2-716CF5D06CDC}"/>
          </ac:spMkLst>
        </pc:spChg>
        <pc:spChg chg="add">
          <ac:chgData name="Chandra, Dhairya (Student)" userId="053fb359-34ab-4df8-8c41-2ac2ffbb5690" providerId="ADAL" clId="{9E949075-DCB9-6A4E-A6D8-486066231F38}" dt="2020-05-08T05:25:52.353" v="1008" actId="26606"/>
          <ac:spMkLst>
            <pc:docMk/>
            <pc:sldMk cId="2829837974" sldId="268"/>
            <ac:spMk id="120" creationId="{1790DECF-3ED6-48C6-B206-5898E1CE6EE5}"/>
          </ac:spMkLst>
        </pc:spChg>
        <pc:spChg chg="add">
          <ac:chgData name="Chandra, Dhairya (Student)" userId="053fb359-34ab-4df8-8c41-2ac2ffbb5690" providerId="ADAL" clId="{9E949075-DCB9-6A4E-A6D8-486066231F38}" dt="2020-05-08T05:25:52.353" v="1008" actId="26606"/>
          <ac:spMkLst>
            <pc:docMk/>
            <pc:sldMk cId="2829837974" sldId="268"/>
            <ac:spMk id="122" creationId="{9B912EAD-4C43-4B8E-8740-8CC8EBE41DD5}"/>
          </ac:spMkLst>
        </pc:spChg>
        <pc:spChg chg="add">
          <ac:chgData name="Chandra, Dhairya (Student)" userId="053fb359-34ab-4df8-8c41-2ac2ffbb5690" providerId="ADAL" clId="{9E949075-DCB9-6A4E-A6D8-486066231F38}" dt="2020-05-08T05:25:52.353" v="1008" actId="26606"/>
          <ac:spMkLst>
            <pc:docMk/>
            <pc:sldMk cId="2829837974" sldId="268"/>
            <ac:spMk id="124" creationId="{33785D46-2D62-4C5C-B0C7-F38D35B1522E}"/>
          </ac:spMkLst>
        </pc:spChg>
        <pc:spChg chg="add">
          <ac:chgData name="Chandra, Dhairya (Student)" userId="053fb359-34ab-4df8-8c41-2ac2ffbb5690" providerId="ADAL" clId="{9E949075-DCB9-6A4E-A6D8-486066231F38}" dt="2020-05-08T05:25:52.353" v="1008" actId="26606"/>
          <ac:spMkLst>
            <pc:docMk/>
            <pc:sldMk cId="2829837974" sldId="268"/>
            <ac:spMk id="128" creationId="{A8871D1D-9E95-4D74-B84B-C14152FBDD9B}"/>
          </ac:spMkLst>
        </pc:spChg>
        <pc:spChg chg="add">
          <ac:chgData name="Chandra, Dhairya (Student)" userId="053fb359-34ab-4df8-8c41-2ac2ffbb5690" providerId="ADAL" clId="{9E949075-DCB9-6A4E-A6D8-486066231F38}" dt="2020-05-08T05:25:52.353" v="1008" actId="26606"/>
          <ac:spMkLst>
            <pc:docMk/>
            <pc:sldMk cId="2829837974" sldId="268"/>
            <ac:spMk id="130" creationId="{8CDF6538-534F-4191-AA39-A8AB0FD78A8F}"/>
          </ac:spMkLst>
        </pc:spChg>
        <pc:spChg chg="add">
          <ac:chgData name="Chandra, Dhairya (Student)" userId="053fb359-34ab-4df8-8c41-2ac2ffbb5690" providerId="ADAL" clId="{9E949075-DCB9-6A4E-A6D8-486066231F38}" dt="2020-05-08T05:25:52.353" v="1008" actId="26606"/>
          <ac:spMkLst>
            <pc:docMk/>
            <pc:sldMk cId="2829837974" sldId="268"/>
            <ac:spMk id="132" creationId="{5F5AA753-DA74-4CE0-A032-89F0C62D659A}"/>
          </ac:spMkLst>
        </pc:spChg>
        <pc:spChg chg="add">
          <ac:chgData name="Chandra, Dhairya (Student)" userId="053fb359-34ab-4df8-8c41-2ac2ffbb5690" providerId="ADAL" clId="{9E949075-DCB9-6A4E-A6D8-486066231F38}" dt="2020-05-08T05:25:52.353" v="1008" actId="26606"/>
          <ac:spMkLst>
            <pc:docMk/>
            <pc:sldMk cId="2829837974" sldId="268"/>
            <ac:spMk id="134" creationId="{C051A673-619B-4C73-8019-9D71E6702BB4}"/>
          </ac:spMkLst>
        </pc:spChg>
        <pc:spChg chg="add">
          <ac:chgData name="Chandra, Dhairya (Student)" userId="053fb359-34ab-4df8-8c41-2ac2ffbb5690" providerId="ADAL" clId="{9E949075-DCB9-6A4E-A6D8-486066231F38}" dt="2020-05-08T05:25:52.353" v="1008" actId="26606"/>
          <ac:spMkLst>
            <pc:docMk/>
            <pc:sldMk cId="2829837974" sldId="268"/>
            <ac:spMk id="136" creationId="{1C15BB83-2FF7-42D0-84D4-DCD3319EF2B6}"/>
          </ac:spMkLst>
        </pc:spChg>
        <pc:picChg chg="add mod ord">
          <ac:chgData name="Chandra, Dhairya (Student)" userId="053fb359-34ab-4df8-8c41-2ac2ffbb5690" providerId="ADAL" clId="{9E949075-DCB9-6A4E-A6D8-486066231F38}" dt="2020-05-08T05:32:56.302" v="1056" actId="14100"/>
          <ac:picMkLst>
            <pc:docMk/>
            <pc:sldMk cId="2829837974" sldId="268"/>
            <ac:picMk id="4" creationId="{C5C11C2D-BA1D-F541-9311-FE1CD3877540}"/>
          </ac:picMkLst>
        </pc:picChg>
        <pc:picChg chg="add mod">
          <ac:chgData name="Chandra, Dhairya (Student)" userId="053fb359-34ab-4df8-8c41-2ac2ffbb5690" providerId="ADAL" clId="{9E949075-DCB9-6A4E-A6D8-486066231F38}" dt="2020-05-08T05:26:02.584" v="1012" actId="1076"/>
          <ac:picMkLst>
            <pc:docMk/>
            <pc:sldMk cId="2829837974" sldId="268"/>
            <ac:picMk id="5" creationId="{B3FA2055-D60C-AA46-8017-A9FA3F19B8F2}"/>
          </ac:picMkLst>
        </pc:picChg>
        <pc:picChg chg="add del">
          <ac:chgData name="Chandra, Dhairya (Student)" userId="053fb359-34ab-4df8-8c41-2ac2ffbb5690" providerId="ADAL" clId="{9E949075-DCB9-6A4E-A6D8-486066231F38}" dt="2020-05-08T05:25:00.189" v="992" actId="26606"/>
          <ac:picMkLst>
            <pc:docMk/>
            <pc:sldMk cId="2829837974" sldId="268"/>
            <ac:picMk id="9" creationId="{9B9C2B48-3899-4B1D-B526-C35DFD16BC01}"/>
          </ac:picMkLst>
        </pc:picChg>
        <pc:picChg chg="add del">
          <ac:chgData name="Chandra, Dhairya (Student)" userId="053fb359-34ab-4df8-8c41-2ac2ffbb5690" providerId="ADAL" clId="{9E949075-DCB9-6A4E-A6D8-486066231F38}" dt="2020-05-08T05:25:00.189" v="992" actId="26606"/>
          <ac:picMkLst>
            <pc:docMk/>
            <pc:sldMk cId="2829837974" sldId="268"/>
            <ac:picMk id="11" creationId="{1A89A43D-53DA-411B-94AD-DEEF9B654AF3}"/>
          </ac:picMkLst>
        </pc:picChg>
        <pc:picChg chg="add del">
          <ac:chgData name="Chandra, Dhairya (Student)" userId="053fb359-34ab-4df8-8c41-2ac2ffbb5690" providerId="ADAL" clId="{9E949075-DCB9-6A4E-A6D8-486066231F38}" dt="2020-05-08T05:25:00.189" v="992" actId="26606"/>
          <ac:picMkLst>
            <pc:docMk/>
            <pc:sldMk cId="2829837974" sldId="268"/>
            <ac:picMk id="13" creationId="{5D844A84-2EA4-4FF5-83FD-E14C9E8D7226}"/>
          </ac:picMkLst>
        </pc:picChg>
        <pc:picChg chg="add del">
          <ac:chgData name="Chandra, Dhairya (Student)" userId="053fb359-34ab-4df8-8c41-2ac2ffbb5690" providerId="ADAL" clId="{9E949075-DCB9-6A4E-A6D8-486066231F38}" dt="2020-05-08T05:25:00.189" v="992" actId="26606"/>
          <ac:picMkLst>
            <pc:docMk/>
            <pc:sldMk cId="2829837974" sldId="268"/>
            <ac:picMk id="21" creationId="{479CC6F2-1238-4FCB-AA29-A8FEB5D5C94C}"/>
          </ac:picMkLst>
        </pc:picChg>
        <pc:picChg chg="add del">
          <ac:chgData name="Chandra, Dhairya (Student)" userId="053fb359-34ab-4df8-8c41-2ac2ffbb5690" providerId="ADAL" clId="{9E949075-DCB9-6A4E-A6D8-486066231F38}" dt="2020-05-08T05:25:00.189" v="992" actId="26606"/>
          <ac:picMkLst>
            <pc:docMk/>
            <pc:sldMk cId="2829837974" sldId="268"/>
            <ac:picMk id="25" creationId="{EFC5F49F-DA32-48F5-8341-10EC931F5A9F}"/>
          </ac:picMkLst>
        </pc:picChg>
        <pc:picChg chg="add del">
          <ac:chgData name="Chandra, Dhairya (Student)" userId="053fb359-34ab-4df8-8c41-2ac2ffbb5690" providerId="ADAL" clId="{9E949075-DCB9-6A4E-A6D8-486066231F38}" dt="2020-05-08T05:25:09.359" v="994" actId="26606"/>
          <ac:picMkLst>
            <pc:docMk/>
            <pc:sldMk cId="2829837974" sldId="268"/>
            <ac:picMk id="31" creationId="{9B9C2B48-3899-4B1D-B526-C35DFD16BC01}"/>
          </ac:picMkLst>
        </pc:picChg>
        <pc:picChg chg="add del">
          <ac:chgData name="Chandra, Dhairya (Student)" userId="053fb359-34ab-4df8-8c41-2ac2ffbb5690" providerId="ADAL" clId="{9E949075-DCB9-6A4E-A6D8-486066231F38}" dt="2020-05-08T05:25:09.359" v="994" actId="26606"/>
          <ac:picMkLst>
            <pc:docMk/>
            <pc:sldMk cId="2829837974" sldId="268"/>
            <ac:picMk id="32" creationId="{1A89A43D-53DA-411B-94AD-DEEF9B654AF3}"/>
          </ac:picMkLst>
        </pc:picChg>
        <pc:picChg chg="add del">
          <ac:chgData name="Chandra, Dhairya (Student)" userId="053fb359-34ab-4df8-8c41-2ac2ffbb5690" providerId="ADAL" clId="{9E949075-DCB9-6A4E-A6D8-486066231F38}" dt="2020-05-08T05:25:09.359" v="994" actId="26606"/>
          <ac:picMkLst>
            <pc:docMk/>
            <pc:sldMk cId="2829837974" sldId="268"/>
            <ac:picMk id="33" creationId="{5D844A84-2EA4-4FF5-83FD-E14C9E8D7226}"/>
          </ac:picMkLst>
        </pc:picChg>
        <pc:picChg chg="add del">
          <ac:chgData name="Chandra, Dhairya (Student)" userId="053fb359-34ab-4df8-8c41-2ac2ffbb5690" providerId="ADAL" clId="{9E949075-DCB9-6A4E-A6D8-486066231F38}" dt="2020-05-08T05:25:09.359" v="994" actId="26606"/>
          <ac:picMkLst>
            <pc:docMk/>
            <pc:sldMk cId="2829837974" sldId="268"/>
            <ac:picMk id="37" creationId="{C1BE412D-E43A-40F7-9D40-9A608E43CD4A}"/>
          </ac:picMkLst>
        </pc:picChg>
        <pc:picChg chg="add del">
          <ac:chgData name="Chandra, Dhairya (Student)" userId="053fb359-34ab-4df8-8c41-2ac2ffbb5690" providerId="ADAL" clId="{9E949075-DCB9-6A4E-A6D8-486066231F38}" dt="2020-05-08T05:25:09.359" v="994" actId="26606"/>
          <ac:picMkLst>
            <pc:docMk/>
            <pc:sldMk cId="2829837974" sldId="268"/>
            <ac:picMk id="39" creationId="{0FD92A14-1D99-4216-ACAD-12048C4DF9B0}"/>
          </ac:picMkLst>
        </pc:picChg>
        <pc:picChg chg="add del">
          <ac:chgData name="Chandra, Dhairya (Student)" userId="053fb359-34ab-4df8-8c41-2ac2ffbb5690" providerId="ADAL" clId="{9E949075-DCB9-6A4E-A6D8-486066231F38}" dt="2020-05-08T05:25:11.534" v="996" actId="26606"/>
          <ac:picMkLst>
            <pc:docMk/>
            <pc:sldMk cId="2829837974" sldId="268"/>
            <ac:picMk id="42" creationId="{9B9C2B48-3899-4B1D-B526-C35DFD16BC01}"/>
          </ac:picMkLst>
        </pc:picChg>
        <pc:picChg chg="add del">
          <ac:chgData name="Chandra, Dhairya (Student)" userId="053fb359-34ab-4df8-8c41-2ac2ffbb5690" providerId="ADAL" clId="{9E949075-DCB9-6A4E-A6D8-486066231F38}" dt="2020-05-08T05:25:11.534" v="996" actId="26606"/>
          <ac:picMkLst>
            <pc:docMk/>
            <pc:sldMk cId="2829837974" sldId="268"/>
            <ac:picMk id="43" creationId="{1A89A43D-53DA-411B-94AD-DEEF9B654AF3}"/>
          </ac:picMkLst>
        </pc:picChg>
        <pc:picChg chg="add del">
          <ac:chgData name="Chandra, Dhairya (Student)" userId="053fb359-34ab-4df8-8c41-2ac2ffbb5690" providerId="ADAL" clId="{9E949075-DCB9-6A4E-A6D8-486066231F38}" dt="2020-05-08T05:25:11.534" v="996" actId="26606"/>
          <ac:picMkLst>
            <pc:docMk/>
            <pc:sldMk cId="2829837974" sldId="268"/>
            <ac:picMk id="44" creationId="{5D844A84-2EA4-4FF5-83FD-E14C9E8D7226}"/>
          </ac:picMkLst>
        </pc:picChg>
        <pc:picChg chg="add del">
          <ac:chgData name="Chandra, Dhairya (Student)" userId="053fb359-34ab-4df8-8c41-2ac2ffbb5690" providerId="ADAL" clId="{9E949075-DCB9-6A4E-A6D8-486066231F38}" dt="2020-05-08T05:25:11.534" v="996" actId="26606"/>
          <ac:picMkLst>
            <pc:docMk/>
            <pc:sldMk cId="2829837974" sldId="268"/>
            <ac:picMk id="48" creationId="{479CC6F2-1238-4FCB-AA29-A8FEB5D5C94C}"/>
          </ac:picMkLst>
        </pc:picChg>
        <pc:picChg chg="add del">
          <ac:chgData name="Chandra, Dhairya (Student)" userId="053fb359-34ab-4df8-8c41-2ac2ffbb5690" providerId="ADAL" clId="{9E949075-DCB9-6A4E-A6D8-486066231F38}" dt="2020-05-08T05:25:11.534" v="996" actId="26606"/>
          <ac:picMkLst>
            <pc:docMk/>
            <pc:sldMk cId="2829837974" sldId="268"/>
            <ac:picMk id="50" creationId="{EFC5F49F-DA32-48F5-8341-10EC931F5A9F}"/>
          </ac:picMkLst>
        </pc:picChg>
        <pc:picChg chg="add del">
          <ac:chgData name="Chandra, Dhairya (Student)" userId="053fb359-34ab-4df8-8c41-2ac2ffbb5690" providerId="ADAL" clId="{9E949075-DCB9-6A4E-A6D8-486066231F38}" dt="2020-05-08T05:25:19.529" v="998" actId="26606"/>
          <ac:picMkLst>
            <pc:docMk/>
            <pc:sldMk cId="2829837974" sldId="268"/>
            <ac:picMk id="54" creationId="{9B9C2B48-3899-4B1D-B526-C35DFD16BC01}"/>
          </ac:picMkLst>
        </pc:picChg>
        <pc:picChg chg="add del">
          <ac:chgData name="Chandra, Dhairya (Student)" userId="053fb359-34ab-4df8-8c41-2ac2ffbb5690" providerId="ADAL" clId="{9E949075-DCB9-6A4E-A6D8-486066231F38}" dt="2020-05-08T05:25:19.529" v="998" actId="26606"/>
          <ac:picMkLst>
            <pc:docMk/>
            <pc:sldMk cId="2829837974" sldId="268"/>
            <ac:picMk id="55" creationId="{1A89A43D-53DA-411B-94AD-DEEF9B654AF3}"/>
          </ac:picMkLst>
        </pc:picChg>
        <pc:picChg chg="add del">
          <ac:chgData name="Chandra, Dhairya (Student)" userId="053fb359-34ab-4df8-8c41-2ac2ffbb5690" providerId="ADAL" clId="{9E949075-DCB9-6A4E-A6D8-486066231F38}" dt="2020-05-08T05:25:19.529" v="998" actId="26606"/>
          <ac:picMkLst>
            <pc:docMk/>
            <pc:sldMk cId="2829837974" sldId="268"/>
            <ac:picMk id="56" creationId="{5D844A84-2EA4-4FF5-83FD-E14C9E8D7226}"/>
          </ac:picMkLst>
        </pc:picChg>
        <pc:picChg chg="add del">
          <ac:chgData name="Chandra, Dhairya (Student)" userId="053fb359-34ab-4df8-8c41-2ac2ffbb5690" providerId="ADAL" clId="{9E949075-DCB9-6A4E-A6D8-486066231F38}" dt="2020-05-08T05:25:19.529" v="998" actId="26606"/>
          <ac:picMkLst>
            <pc:docMk/>
            <pc:sldMk cId="2829837974" sldId="268"/>
            <ac:picMk id="60" creationId="{741DAC6C-9C47-44AD-89C8-BABF9484349B}"/>
          </ac:picMkLst>
        </pc:picChg>
        <pc:picChg chg="add del">
          <ac:chgData name="Chandra, Dhairya (Student)" userId="053fb359-34ab-4df8-8c41-2ac2ffbb5690" providerId="ADAL" clId="{9E949075-DCB9-6A4E-A6D8-486066231F38}" dt="2020-05-08T05:25:19.529" v="998" actId="26606"/>
          <ac:picMkLst>
            <pc:docMk/>
            <pc:sldMk cId="2829837974" sldId="268"/>
            <ac:picMk id="62" creationId="{34A3F9D9-DEBA-4F2F-B136-85B1AEF091F2}"/>
          </ac:picMkLst>
        </pc:picChg>
        <pc:picChg chg="add del">
          <ac:chgData name="Chandra, Dhairya (Student)" userId="053fb359-34ab-4df8-8c41-2ac2ffbb5690" providerId="ADAL" clId="{9E949075-DCB9-6A4E-A6D8-486066231F38}" dt="2020-05-08T05:25:20.456" v="1000" actId="26606"/>
          <ac:picMkLst>
            <pc:docMk/>
            <pc:sldMk cId="2829837974" sldId="268"/>
            <ac:picMk id="65" creationId="{9B9C2B48-3899-4B1D-B526-C35DFD16BC01}"/>
          </ac:picMkLst>
        </pc:picChg>
        <pc:picChg chg="add del">
          <ac:chgData name="Chandra, Dhairya (Student)" userId="053fb359-34ab-4df8-8c41-2ac2ffbb5690" providerId="ADAL" clId="{9E949075-DCB9-6A4E-A6D8-486066231F38}" dt="2020-05-08T05:25:20.456" v="1000" actId="26606"/>
          <ac:picMkLst>
            <pc:docMk/>
            <pc:sldMk cId="2829837974" sldId="268"/>
            <ac:picMk id="66" creationId="{1A89A43D-53DA-411B-94AD-DEEF9B654AF3}"/>
          </ac:picMkLst>
        </pc:picChg>
        <pc:picChg chg="add del">
          <ac:chgData name="Chandra, Dhairya (Student)" userId="053fb359-34ab-4df8-8c41-2ac2ffbb5690" providerId="ADAL" clId="{9E949075-DCB9-6A4E-A6D8-486066231F38}" dt="2020-05-08T05:25:20.456" v="1000" actId="26606"/>
          <ac:picMkLst>
            <pc:docMk/>
            <pc:sldMk cId="2829837974" sldId="268"/>
            <ac:picMk id="67" creationId="{5D844A84-2EA4-4FF5-83FD-E14C9E8D7226}"/>
          </ac:picMkLst>
        </pc:picChg>
        <pc:picChg chg="add del">
          <ac:chgData name="Chandra, Dhairya (Student)" userId="053fb359-34ab-4df8-8c41-2ac2ffbb5690" providerId="ADAL" clId="{9E949075-DCB9-6A4E-A6D8-486066231F38}" dt="2020-05-08T05:25:20.456" v="1000" actId="26606"/>
          <ac:picMkLst>
            <pc:docMk/>
            <pc:sldMk cId="2829837974" sldId="268"/>
            <ac:picMk id="71" creationId="{479CC6F2-1238-4FCB-AA29-A8FEB5D5C94C}"/>
          </ac:picMkLst>
        </pc:picChg>
        <pc:picChg chg="add del">
          <ac:chgData name="Chandra, Dhairya (Student)" userId="053fb359-34ab-4df8-8c41-2ac2ffbb5690" providerId="ADAL" clId="{9E949075-DCB9-6A4E-A6D8-486066231F38}" dt="2020-05-08T05:25:20.456" v="1000" actId="26606"/>
          <ac:picMkLst>
            <pc:docMk/>
            <pc:sldMk cId="2829837974" sldId="268"/>
            <ac:picMk id="73" creationId="{EFC5F49F-DA32-48F5-8341-10EC931F5A9F}"/>
          </ac:picMkLst>
        </pc:picChg>
        <pc:picChg chg="add del">
          <ac:chgData name="Chandra, Dhairya (Student)" userId="053fb359-34ab-4df8-8c41-2ac2ffbb5690" providerId="ADAL" clId="{9E949075-DCB9-6A4E-A6D8-486066231F38}" dt="2020-05-08T05:25:21.273" v="1002" actId="26606"/>
          <ac:picMkLst>
            <pc:docMk/>
            <pc:sldMk cId="2829837974" sldId="268"/>
            <ac:picMk id="77" creationId="{9B9C2B48-3899-4B1D-B526-C35DFD16BC01}"/>
          </ac:picMkLst>
        </pc:picChg>
        <pc:picChg chg="add del">
          <ac:chgData name="Chandra, Dhairya (Student)" userId="053fb359-34ab-4df8-8c41-2ac2ffbb5690" providerId="ADAL" clId="{9E949075-DCB9-6A4E-A6D8-486066231F38}" dt="2020-05-08T05:25:21.273" v="1002" actId="26606"/>
          <ac:picMkLst>
            <pc:docMk/>
            <pc:sldMk cId="2829837974" sldId="268"/>
            <ac:picMk id="78" creationId="{1A89A43D-53DA-411B-94AD-DEEF9B654AF3}"/>
          </ac:picMkLst>
        </pc:picChg>
        <pc:picChg chg="add del">
          <ac:chgData name="Chandra, Dhairya (Student)" userId="053fb359-34ab-4df8-8c41-2ac2ffbb5690" providerId="ADAL" clId="{9E949075-DCB9-6A4E-A6D8-486066231F38}" dt="2020-05-08T05:25:21.273" v="1002" actId="26606"/>
          <ac:picMkLst>
            <pc:docMk/>
            <pc:sldMk cId="2829837974" sldId="268"/>
            <ac:picMk id="79" creationId="{5D844A84-2EA4-4FF5-83FD-E14C9E8D7226}"/>
          </ac:picMkLst>
        </pc:picChg>
        <pc:picChg chg="add del">
          <ac:chgData name="Chandra, Dhairya (Student)" userId="053fb359-34ab-4df8-8c41-2ac2ffbb5690" providerId="ADAL" clId="{9E949075-DCB9-6A4E-A6D8-486066231F38}" dt="2020-05-08T05:25:21.273" v="1002" actId="26606"/>
          <ac:picMkLst>
            <pc:docMk/>
            <pc:sldMk cId="2829837974" sldId="268"/>
            <ac:picMk id="83" creationId="{C1BE412D-E43A-40F7-9D40-9A608E43CD4A}"/>
          </ac:picMkLst>
        </pc:picChg>
        <pc:picChg chg="add del">
          <ac:chgData name="Chandra, Dhairya (Student)" userId="053fb359-34ab-4df8-8c41-2ac2ffbb5690" providerId="ADAL" clId="{9E949075-DCB9-6A4E-A6D8-486066231F38}" dt="2020-05-08T05:25:21.273" v="1002" actId="26606"/>
          <ac:picMkLst>
            <pc:docMk/>
            <pc:sldMk cId="2829837974" sldId="268"/>
            <ac:picMk id="85" creationId="{0FD92A14-1D99-4216-ACAD-12048C4DF9B0}"/>
          </ac:picMkLst>
        </pc:picChg>
        <pc:picChg chg="add del">
          <ac:chgData name="Chandra, Dhairya (Student)" userId="053fb359-34ab-4df8-8c41-2ac2ffbb5690" providerId="ADAL" clId="{9E949075-DCB9-6A4E-A6D8-486066231F38}" dt="2020-05-08T05:25:24.589" v="1004" actId="26606"/>
          <ac:picMkLst>
            <pc:docMk/>
            <pc:sldMk cId="2829837974" sldId="268"/>
            <ac:picMk id="88" creationId="{9B9C2B48-3899-4B1D-B526-C35DFD16BC01}"/>
          </ac:picMkLst>
        </pc:picChg>
        <pc:picChg chg="add del">
          <ac:chgData name="Chandra, Dhairya (Student)" userId="053fb359-34ab-4df8-8c41-2ac2ffbb5690" providerId="ADAL" clId="{9E949075-DCB9-6A4E-A6D8-486066231F38}" dt="2020-05-08T05:25:24.589" v="1004" actId="26606"/>
          <ac:picMkLst>
            <pc:docMk/>
            <pc:sldMk cId="2829837974" sldId="268"/>
            <ac:picMk id="89" creationId="{1A89A43D-53DA-411B-94AD-DEEF9B654AF3}"/>
          </ac:picMkLst>
        </pc:picChg>
        <pc:picChg chg="add del">
          <ac:chgData name="Chandra, Dhairya (Student)" userId="053fb359-34ab-4df8-8c41-2ac2ffbb5690" providerId="ADAL" clId="{9E949075-DCB9-6A4E-A6D8-486066231F38}" dt="2020-05-08T05:25:24.589" v="1004" actId="26606"/>
          <ac:picMkLst>
            <pc:docMk/>
            <pc:sldMk cId="2829837974" sldId="268"/>
            <ac:picMk id="90" creationId="{5D844A84-2EA4-4FF5-83FD-E14C9E8D7226}"/>
          </ac:picMkLst>
        </pc:picChg>
        <pc:picChg chg="add del">
          <ac:chgData name="Chandra, Dhairya (Student)" userId="053fb359-34ab-4df8-8c41-2ac2ffbb5690" providerId="ADAL" clId="{9E949075-DCB9-6A4E-A6D8-486066231F38}" dt="2020-05-08T05:25:24.589" v="1004" actId="26606"/>
          <ac:picMkLst>
            <pc:docMk/>
            <pc:sldMk cId="2829837974" sldId="268"/>
            <ac:picMk id="94" creationId="{479CC6F2-1238-4FCB-AA29-A8FEB5D5C94C}"/>
          </ac:picMkLst>
        </pc:picChg>
        <pc:picChg chg="add del">
          <ac:chgData name="Chandra, Dhairya (Student)" userId="053fb359-34ab-4df8-8c41-2ac2ffbb5690" providerId="ADAL" clId="{9E949075-DCB9-6A4E-A6D8-486066231F38}" dt="2020-05-08T05:25:24.589" v="1004" actId="26606"/>
          <ac:picMkLst>
            <pc:docMk/>
            <pc:sldMk cId="2829837974" sldId="268"/>
            <ac:picMk id="96" creationId="{EFC5F49F-DA32-48F5-8341-10EC931F5A9F}"/>
          </ac:picMkLst>
        </pc:picChg>
        <pc:picChg chg="add del">
          <ac:chgData name="Chandra, Dhairya (Student)" userId="053fb359-34ab-4df8-8c41-2ac2ffbb5690" providerId="ADAL" clId="{9E949075-DCB9-6A4E-A6D8-486066231F38}" dt="2020-05-08T05:25:52.353" v="1008" actId="26606"/>
          <ac:picMkLst>
            <pc:docMk/>
            <pc:sldMk cId="2829837974" sldId="268"/>
            <ac:picMk id="100" creationId="{9B9C2B48-3899-4B1D-B526-C35DFD16BC01}"/>
          </ac:picMkLst>
        </pc:picChg>
        <pc:picChg chg="add del">
          <ac:chgData name="Chandra, Dhairya (Student)" userId="053fb359-34ab-4df8-8c41-2ac2ffbb5690" providerId="ADAL" clId="{9E949075-DCB9-6A4E-A6D8-486066231F38}" dt="2020-05-08T05:25:52.353" v="1008" actId="26606"/>
          <ac:picMkLst>
            <pc:docMk/>
            <pc:sldMk cId="2829837974" sldId="268"/>
            <ac:picMk id="101" creationId="{1A89A43D-53DA-411B-94AD-DEEF9B654AF3}"/>
          </ac:picMkLst>
        </pc:picChg>
        <pc:picChg chg="add del">
          <ac:chgData name="Chandra, Dhairya (Student)" userId="053fb359-34ab-4df8-8c41-2ac2ffbb5690" providerId="ADAL" clId="{9E949075-DCB9-6A4E-A6D8-486066231F38}" dt="2020-05-08T05:25:52.353" v="1008" actId="26606"/>
          <ac:picMkLst>
            <pc:docMk/>
            <pc:sldMk cId="2829837974" sldId="268"/>
            <ac:picMk id="102" creationId="{5D844A84-2EA4-4FF5-83FD-E14C9E8D7226}"/>
          </ac:picMkLst>
        </pc:picChg>
        <pc:picChg chg="add del">
          <ac:chgData name="Chandra, Dhairya (Student)" userId="053fb359-34ab-4df8-8c41-2ac2ffbb5690" providerId="ADAL" clId="{9E949075-DCB9-6A4E-A6D8-486066231F38}" dt="2020-05-08T05:25:52.353" v="1008" actId="26606"/>
          <ac:picMkLst>
            <pc:docMk/>
            <pc:sldMk cId="2829837974" sldId="268"/>
            <ac:picMk id="106" creationId="{C1BE412D-E43A-40F7-9D40-9A608E43CD4A}"/>
          </ac:picMkLst>
        </pc:picChg>
        <pc:picChg chg="add del">
          <ac:chgData name="Chandra, Dhairya (Student)" userId="053fb359-34ab-4df8-8c41-2ac2ffbb5690" providerId="ADAL" clId="{9E949075-DCB9-6A4E-A6D8-486066231F38}" dt="2020-05-08T05:25:52.353" v="1008" actId="26606"/>
          <ac:picMkLst>
            <pc:docMk/>
            <pc:sldMk cId="2829837974" sldId="268"/>
            <ac:picMk id="108" creationId="{0FD92A14-1D99-4216-ACAD-12048C4DF9B0}"/>
          </ac:picMkLst>
        </pc:picChg>
        <pc:picChg chg="add">
          <ac:chgData name="Chandra, Dhairya (Student)" userId="053fb359-34ab-4df8-8c41-2ac2ffbb5690" providerId="ADAL" clId="{9E949075-DCB9-6A4E-A6D8-486066231F38}" dt="2020-05-08T05:25:52.353" v="1008" actId="26606"/>
          <ac:picMkLst>
            <pc:docMk/>
            <pc:sldMk cId="2829837974" sldId="268"/>
            <ac:picMk id="114" creationId="{CC0BEA51-7146-4F64-94FB-1A86C01948FB}"/>
          </ac:picMkLst>
        </pc:picChg>
        <pc:picChg chg="add">
          <ac:chgData name="Chandra, Dhairya (Student)" userId="053fb359-34ab-4df8-8c41-2ac2ffbb5690" providerId="ADAL" clId="{9E949075-DCB9-6A4E-A6D8-486066231F38}" dt="2020-05-08T05:25:52.353" v="1008" actId="26606"/>
          <ac:picMkLst>
            <pc:docMk/>
            <pc:sldMk cId="2829837974" sldId="268"/>
            <ac:picMk id="116" creationId="{A9AFB6BB-0286-4B08-85A7-BF38880AC2C9}"/>
          </ac:picMkLst>
        </pc:picChg>
        <pc:picChg chg="add">
          <ac:chgData name="Chandra, Dhairya (Student)" userId="053fb359-34ab-4df8-8c41-2ac2ffbb5690" providerId="ADAL" clId="{9E949075-DCB9-6A4E-A6D8-486066231F38}" dt="2020-05-08T05:25:52.353" v="1008" actId="26606"/>
          <ac:picMkLst>
            <pc:docMk/>
            <pc:sldMk cId="2829837974" sldId="268"/>
            <ac:picMk id="118" creationId="{1F7813CA-4F2A-4F42-95A4-FE705D21F28E}"/>
          </ac:picMkLst>
        </pc:picChg>
        <pc:picChg chg="add">
          <ac:chgData name="Chandra, Dhairya (Student)" userId="053fb359-34ab-4df8-8c41-2ac2ffbb5690" providerId="ADAL" clId="{9E949075-DCB9-6A4E-A6D8-486066231F38}" dt="2020-05-08T05:25:52.353" v="1008" actId="26606"/>
          <ac:picMkLst>
            <pc:docMk/>
            <pc:sldMk cId="2829837974" sldId="268"/>
            <ac:picMk id="126" creationId="{F6FB4856-432B-4BE2-BDD6-286979D50725}"/>
          </ac:picMkLst>
        </pc:picChg>
      </pc:sldChg>
      <pc:sldChg chg="modSp add">
        <pc:chgData name="Chandra, Dhairya (Student)" userId="053fb359-34ab-4df8-8c41-2ac2ffbb5690" providerId="ADAL" clId="{9E949075-DCB9-6A4E-A6D8-486066231F38}" dt="2020-05-08T05:27:11.731" v="1029" actId="20577"/>
        <pc:sldMkLst>
          <pc:docMk/>
          <pc:sldMk cId="428043432" sldId="269"/>
        </pc:sldMkLst>
        <pc:spChg chg="mod">
          <ac:chgData name="Chandra, Dhairya (Student)" userId="053fb359-34ab-4df8-8c41-2ac2ffbb5690" providerId="ADAL" clId="{9E949075-DCB9-6A4E-A6D8-486066231F38}" dt="2020-05-08T05:27:11.731" v="1029" actId="20577"/>
          <ac:spMkLst>
            <pc:docMk/>
            <pc:sldMk cId="428043432" sldId="269"/>
            <ac:spMk id="2" creationId="{D86C4A99-3410-7147-B7D3-38014C6435F6}"/>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8.svg"/><Relationship Id="rId1" Type="http://schemas.openxmlformats.org/officeDocument/2006/relationships/image" Target="../media/image15.png"/><Relationship Id="rId6" Type="http://schemas.openxmlformats.org/officeDocument/2006/relationships/image" Target="../media/image12.svg"/><Relationship Id="rId5" Type="http://schemas.openxmlformats.org/officeDocument/2006/relationships/image" Target="../media/image1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C224D2-BA10-46B7-AAC3-8EEF4024A80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07CC2F0-A754-4338-A65C-02FEEBE586B8}">
      <dgm:prSet/>
      <dgm:spPr/>
      <dgm:t>
        <a:bodyPr/>
        <a:lstStyle/>
        <a:p>
          <a:pPr>
            <a:lnSpc>
              <a:spcPct val="100000"/>
            </a:lnSpc>
            <a:defRPr cap="all"/>
          </a:pPr>
          <a:r>
            <a:rPr lang="en-US"/>
            <a:t>Shifting the image</a:t>
          </a:r>
        </a:p>
      </dgm:t>
    </dgm:pt>
    <dgm:pt modelId="{C672E681-AFE9-465A-BB1A-035026834487}" type="parTrans" cxnId="{71D028DA-DB13-4BBE-9E19-6BCB7786C072}">
      <dgm:prSet/>
      <dgm:spPr/>
      <dgm:t>
        <a:bodyPr/>
        <a:lstStyle/>
        <a:p>
          <a:endParaRPr lang="en-US"/>
        </a:p>
      </dgm:t>
    </dgm:pt>
    <dgm:pt modelId="{1E2BBA32-2774-45E0-B902-67A907393D1D}" type="sibTrans" cxnId="{71D028DA-DB13-4BBE-9E19-6BCB7786C072}">
      <dgm:prSet/>
      <dgm:spPr/>
      <dgm:t>
        <a:bodyPr/>
        <a:lstStyle/>
        <a:p>
          <a:endParaRPr lang="en-US"/>
        </a:p>
      </dgm:t>
    </dgm:pt>
    <dgm:pt modelId="{7BDA3779-4BD8-4111-8E4A-1473D03E24FA}">
      <dgm:prSet/>
      <dgm:spPr/>
      <dgm:t>
        <a:bodyPr/>
        <a:lstStyle/>
        <a:p>
          <a:pPr>
            <a:lnSpc>
              <a:spcPct val="100000"/>
            </a:lnSpc>
            <a:defRPr cap="all"/>
          </a:pPr>
          <a:r>
            <a:rPr lang="en-US"/>
            <a:t>Flipping the image</a:t>
          </a:r>
        </a:p>
      </dgm:t>
    </dgm:pt>
    <dgm:pt modelId="{B659816F-71EF-4C6A-A51F-66BB4809B9C0}" type="parTrans" cxnId="{9B0DB796-3B87-49D8-B994-6075306D5583}">
      <dgm:prSet/>
      <dgm:spPr/>
      <dgm:t>
        <a:bodyPr/>
        <a:lstStyle/>
        <a:p>
          <a:endParaRPr lang="en-US"/>
        </a:p>
      </dgm:t>
    </dgm:pt>
    <dgm:pt modelId="{BAB27882-C521-45D3-84B8-62171868037D}" type="sibTrans" cxnId="{9B0DB796-3B87-49D8-B994-6075306D5583}">
      <dgm:prSet/>
      <dgm:spPr/>
      <dgm:t>
        <a:bodyPr/>
        <a:lstStyle/>
        <a:p>
          <a:endParaRPr lang="en-US"/>
        </a:p>
      </dgm:t>
    </dgm:pt>
    <dgm:pt modelId="{5E069DFB-CD6E-4267-8341-F7737EB3E060}">
      <dgm:prSet/>
      <dgm:spPr/>
      <dgm:t>
        <a:bodyPr/>
        <a:lstStyle/>
        <a:p>
          <a:pPr>
            <a:lnSpc>
              <a:spcPct val="100000"/>
            </a:lnSpc>
            <a:defRPr cap="all"/>
          </a:pPr>
          <a:r>
            <a:rPr lang="en-US"/>
            <a:t>Rotating the image</a:t>
          </a:r>
        </a:p>
      </dgm:t>
    </dgm:pt>
    <dgm:pt modelId="{15DEA5A4-992D-43B0-BBC9-3D32D59BE3B4}" type="parTrans" cxnId="{DF3D6094-91CB-498D-9DE5-58919DC206F8}">
      <dgm:prSet/>
      <dgm:spPr/>
      <dgm:t>
        <a:bodyPr/>
        <a:lstStyle/>
        <a:p>
          <a:endParaRPr lang="en-US"/>
        </a:p>
      </dgm:t>
    </dgm:pt>
    <dgm:pt modelId="{8AF473C4-F691-4285-AA3C-F963001530A2}" type="sibTrans" cxnId="{DF3D6094-91CB-498D-9DE5-58919DC206F8}">
      <dgm:prSet/>
      <dgm:spPr/>
      <dgm:t>
        <a:bodyPr/>
        <a:lstStyle/>
        <a:p>
          <a:endParaRPr lang="en-US"/>
        </a:p>
      </dgm:t>
    </dgm:pt>
    <dgm:pt modelId="{5C8F2A4C-A5AE-412A-B75C-F86F5580C8D7}">
      <dgm:prSet/>
      <dgm:spPr/>
      <dgm:t>
        <a:bodyPr/>
        <a:lstStyle/>
        <a:p>
          <a:pPr>
            <a:lnSpc>
              <a:spcPct val="100000"/>
            </a:lnSpc>
            <a:defRPr cap="all"/>
          </a:pPr>
          <a:r>
            <a:rPr lang="en-US"/>
            <a:t>Adding Noise</a:t>
          </a:r>
        </a:p>
      </dgm:t>
    </dgm:pt>
    <dgm:pt modelId="{CA7EC247-47E8-4A25-B86A-E3AC5839B394}" type="parTrans" cxnId="{7342EDE2-0F83-4B15-9D1A-D179337DFF44}">
      <dgm:prSet/>
      <dgm:spPr/>
      <dgm:t>
        <a:bodyPr/>
        <a:lstStyle/>
        <a:p>
          <a:endParaRPr lang="en-US"/>
        </a:p>
      </dgm:t>
    </dgm:pt>
    <dgm:pt modelId="{8CCA8AF0-3B7F-4752-A564-09E21375A0DD}" type="sibTrans" cxnId="{7342EDE2-0F83-4B15-9D1A-D179337DFF44}">
      <dgm:prSet/>
      <dgm:spPr/>
      <dgm:t>
        <a:bodyPr/>
        <a:lstStyle/>
        <a:p>
          <a:endParaRPr lang="en-US"/>
        </a:p>
      </dgm:t>
    </dgm:pt>
    <dgm:pt modelId="{A9504EE4-A0C3-4BAC-8F89-1D14CEADE48A}" type="pres">
      <dgm:prSet presAssocID="{81C224D2-BA10-46B7-AAC3-8EEF4024A806}" presName="root" presStyleCnt="0">
        <dgm:presLayoutVars>
          <dgm:dir/>
          <dgm:resizeHandles val="exact"/>
        </dgm:presLayoutVars>
      </dgm:prSet>
      <dgm:spPr/>
    </dgm:pt>
    <dgm:pt modelId="{D93ADDF9-79E4-42D0-A211-468AA4751695}" type="pres">
      <dgm:prSet presAssocID="{D07CC2F0-A754-4338-A65C-02FEEBE586B8}" presName="compNode" presStyleCnt="0"/>
      <dgm:spPr/>
    </dgm:pt>
    <dgm:pt modelId="{DB74E148-018E-45D8-B31A-7E95E976F163}" type="pres">
      <dgm:prSet presAssocID="{D07CC2F0-A754-4338-A65C-02FEEBE586B8}" presName="iconBgRect" presStyleLbl="bgShp" presStyleIdx="0" presStyleCnt="4"/>
      <dgm:spPr/>
    </dgm:pt>
    <dgm:pt modelId="{2E7D2D6A-0534-4E88-9AD2-95CD73D58A9E}" type="pres">
      <dgm:prSet presAssocID="{D07CC2F0-A754-4338-A65C-02FEEBE586B8}"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le with right arrow"/>
        </a:ext>
      </dgm:extLst>
    </dgm:pt>
    <dgm:pt modelId="{74FFFBCF-044C-453A-90FA-01C3FFBACC44}" type="pres">
      <dgm:prSet presAssocID="{D07CC2F0-A754-4338-A65C-02FEEBE586B8}" presName="spaceRect" presStyleCnt="0"/>
      <dgm:spPr/>
    </dgm:pt>
    <dgm:pt modelId="{53ABB0D9-FAB9-4570-95BC-70901C838F0C}" type="pres">
      <dgm:prSet presAssocID="{D07CC2F0-A754-4338-A65C-02FEEBE586B8}" presName="textRect" presStyleLbl="revTx" presStyleIdx="0" presStyleCnt="4">
        <dgm:presLayoutVars>
          <dgm:chMax val="1"/>
          <dgm:chPref val="1"/>
        </dgm:presLayoutVars>
      </dgm:prSet>
      <dgm:spPr/>
    </dgm:pt>
    <dgm:pt modelId="{87741D89-D297-462A-81D3-2879BC8F1F7E}" type="pres">
      <dgm:prSet presAssocID="{1E2BBA32-2774-45E0-B902-67A907393D1D}" presName="sibTrans" presStyleCnt="0"/>
      <dgm:spPr/>
    </dgm:pt>
    <dgm:pt modelId="{3832FCE3-CDAE-4F4C-B3AB-912060E1EC3D}" type="pres">
      <dgm:prSet presAssocID="{7BDA3779-4BD8-4111-8E4A-1473D03E24FA}" presName="compNode" presStyleCnt="0"/>
      <dgm:spPr/>
    </dgm:pt>
    <dgm:pt modelId="{CF7DB417-298C-4AB8-BE79-4B2180327654}" type="pres">
      <dgm:prSet presAssocID="{7BDA3779-4BD8-4111-8E4A-1473D03E24FA}" presName="iconBgRect" presStyleLbl="bgShp" presStyleIdx="1" presStyleCnt="4"/>
      <dgm:spPr/>
    </dgm:pt>
    <dgm:pt modelId="{9CF464DD-FFD3-4175-B629-EE198D790398}" type="pres">
      <dgm:prSet presAssocID="{7BDA3779-4BD8-4111-8E4A-1473D03E24FA}"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ecurity camera"/>
        </a:ext>
      </dgm:extLst>
    </dgm:pt>
    <dgm:pt modelId="{D2EE48DD-465D-4C97-BBED-87DE84DE36B9}" type="pres">
      <dgm:prSet presAssocID="{7BDA3779-4BD8-4111-8E4A-1473D03E24FA}" presName="spaceRect" presStyleCnt="0"/>
      <dgm:spPr/>
    </dgm:pt>
    <dgm:pt modelId="{3E5EF9BD-35D1-4D06-B951-824CD3E65EBA}" type="pres">
      <dgm:prSet presAssocID="{7BDA3779-4BD8-4111-8E4A-1473D03E24FA}" presName="textRect" presStyleLbl="revTx" presStyleIdx="1" presStyleCnt="4">
        <dgm:presLayoutVars>
          <dgm:chMax val="1"/>
          <dgm:chPref val="1"/>
        </dgm:presLayoutVars>
      </dgm:prSet>
      <dgm:spPr/>
    </dgm:pt>
    <dgm:pt modelId="{3E09425F-817D-4232-A454-33182CCC7A7A}" type="pres">
      <dgm:prSet presAssocID="{BAB27882-C521-45D3-84B8-62171868037D}" presName="sibTrans" presStyleCnt="0"/>
      <dgm:spPr/>
    </dgm:pt>
    <dgm:pt modelId="{5B5C5FD3-5E55-44B5-925F-30CE1ACDC342}" type="pres">
      <dgm:prSet presAssocID="{5E069DFB-CD6E-4267-8341-F7737EB3E060}" presName="compNode" presStyleCnt="0"/>
      <dgm:spPr/>
    </dgm:pt>
    <dgm:pt modelId="{5AFF326A-22F5-48B4-8149-1AD2E6E061C7}" type="pres">
      <dgm:prSet presAssocID="{5E069DFB-CD6E-4267-8341-F7737EB3E060}" presName="iconBgRect" presStyleLbl="bgShp" presStyleIdx="2" presStyleCnt="4"/>
      <dgm:spPr/>
    </dgm:pt>
    <dgm:pt modelId="{C4259870-C46F-4363-A82F-3DF31FDDFC1B}" type="pres">
      <dgm:prSet presAssocID="{5E069DFB-CD6E-4267-8341-F7737EB3E06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fresh"/>
        </a:ext>
      </dgm:extLst>
    </dgm:pt>
    <dgm:pt modelId="{B85BA5AA-78A1-4AFD-9003-CC267476DDB2}" type="pres">
      <dgm:prSet presAssocID="{5E069DFB-CD6E-4267-8341-F7737EB3E060}" presName="spaceRect" presStyleCnt="0"/>
      <dgm:spPr/>
    </dgm:pt>
    <dgm:pt modelId="{2E37D14A-FF13-4521-9F41-E15307FD6C55}" type="pres">
      <dgm:prSet presAssocID="{5E069DFB-CD6E-4267-8341-F7737EB3E060}" presName="textRect" presStyleLbl="revTx" presStyleIdx="2" presStyleCnt="4">
        <dgm:presLayoutVars>
          <dgm:chMax val="1"/>
          <dgm:chPref val="1"/>
        </dgm:presLayoutVars>
      </dgm:prSet>
      <dgm:spPr/>
    </dgm:pt>
    <dgm:pt modelId="{311B601A-94FB-40F4-AF5D-8183613C6E73}" type="pres">
      <dgm:prSet presAssocID="{8AF473C4-F691-4285-AA3C-F963001530A2}" presName="sibTrans" presStyleCnt="0"/>
      <dgm:spPr/>
    </dgm:pt>
    <dgm:pt modelId="{D5E5311D-5F1B-4695-99ED-7A92D9C07A09}" type="pres">
      <dgm:prSet presAssocID="{5C8F2A4C-A5AE-412A-B75C-F86F5580C8D7}" presName="compNode" presStyleCnt="0"/>
      <dgm:spPr/>
    </dgm:pt>
    <dgm:pt modelId="{EB8CCCD1-6428-4B5D-8AFE-B9B082604080}" type="pres">
      <dgm:prSet presAssocID="{5C8F2A4C-A5AE-412A-B75C-F86F5580C8D7}" presName="iconBgRect" presStyleLbl="bgShp" presStyleIdx="3" presStyleCnt="4"/>
      <dgm:spPr/>
    </dgm:pt>
    <dgm:pt modelId="{81915615-AA3B-412F-9A6B-84C4B8D89ACE}" type="pres">
      <dgm:prSet presAssocID="{5C8F2A4C-A5AE-412A-B75C-F86F5580C8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Images"/>
        </a:ext>
      </dgm:extLst>
    </dgm:pt>
    <dgm:pt modelId="{3E854F02-7415-4D99-B61D-08673A961400}" type="pres">
      <dgm:prSet presAssocID="{5C8F2A4C-A5AE-412A-B75C-F86F5580C8D7}" presName="spaceRect" presStyleCnt="0"/>
      <dgm:spPr/>
    </dgm:pt>
    <dgm:pt modelId="{A6893152-30CC-4B90-98B0-CA12B70DB840}" type="pres">
      <dgm:prSet presAssocID="{5C8F2A4C-A5AE-412A-B75C-F86F5580C8D7}" presName="textRect" presStyleLbl="revTx" presStyleIdx="3" presStyleCnt="4">
        <dgm:presLayoutVars>
          <dgm:chMax val="1"/>
          <dgm:chPref val="1"/>
        </dgm:presLayoutVars>
      </dgm:prSet>
      <dgm:spPr/>
    </dgm:pt>
  </dgm:ptLst>
  <dgm:cxnLst>
    <dgm:cxn modelId="{4B9E9A2C-7196-A64C-B9DC-9C55F10AEE95}" type="presOf" srcId="{D07CC2F0-A754-4338-A65C-02FEEBE586B8}" destId="{53ABB0D9-FAB9-4570-95BC-70901C838F0C}" srcOrd="0" destOrd="0" presId="urn:microsoft.com/office/officeart/2018/5/layout/IconCircleLabelList"/>
    <dgm:cxn modelId="{DF66282D-1E56-7844-8CA8-837923DF871C}" type="presOf" srcId="{5C8F2A4C-A5AE-412A-B75C-F86F5580C8D7}" destId="{A6893152-30CC-4B90-98B0-CA12B70DB840}" srcOrd="0" destOrd="0" presId="urn:microsoft.com/office/officeart/2018/5/layout/IconCircleLabelList"/>
    <dgm:cxn modelId="{8A3DB65D-8EA5-3D42-A078-A39FF4DD387B}" type="presOf" srcId="{7BDA3779-4BD8-4111-8E4A-1473D03E24FA}" destId="{3E5EF9BD-35D1-4D06-B951-824CD3E65EBA}" srcOrd="0" destOrd="0" presId="urn:microsoft.com/office/officeart/2018/5/layout/IconCircleLabelList"/>
    <dgm:cxn modelId="{994F9B6A-EE21-DC46-8243-61F7560B8B83}" type="presOf" srcId="{81C224D2-BA10-46B7-AAC3-8EEF4024A806}" destId="{A9504EE4-A0C3-4BAC-8F89-1D14CEADE48A}" srcOrd="0" destOrd="0" presId="urn:microsoft.com/office/officeart/2018/5/layout/IconCircleLabelList"/>
    <dgm:cxn modelId="{80925659-CC63-5048-8DCA-70B0C81644D0}" type="presOf" srcId="{5E069DFB-CD6E-4267-8341-F7737EB3E060}" destId="{2E37D14A-FF13-4521-9F41-E15307FD6C55}" srcOrd="0" destOrd="0" presId="urn:microsoft.com/office/officeart/2018/5/layout/IconCircleLabelList"/>
    <dgm:cxn modelId="{DF3D6094-91CB-498D-9DE5-58919DC206F8}" srcId="{81C224D2-BA10-46B7-AAC3-8EEF4024A806}" destId="{5E069DFB-CD6E-4267-8341-F7737EB3E060}" srcOrd="2" destOrd="0" parTransId="{15DEA5A4-992D-43B0-BBC9-3D32D59BE3B4}" sibTransId="{8AF473C4-F691-4285-AA3C-F963001530A2}"/>
    <dgm:cxn modelId="{9B0DB796-3B87-49D8-B994-6075306D5583}" srcId="{81C224D2-BA10-46B7-AAC3-8EEF4024A806}" destId="{7BDA3779-4BD8-4111-8E4A-1473D03E24FA}" srcOrd="1" destOrd="0" parTransId="{B659816F-71EF-4C6A-A51F-66BB4809B9C0}" sibTransId="{BAB27882-C521-45D3-84B8-62171868037D}"/>
    <dgm:cxn modelId="{71D028DA-DB13-4BBE-9E19-6BCB7786C072}" srcId="{81C224D2-BA10-46B7-AAC3-8EEF4024A806}" destId="{D07CC2F0-A754-4338-A65C-02FEEBE586B8}" srcOrd="0" destOrd="0" parTransId="{C672E681-AFE9-465A-BB1A-035026834487}" sibTransId="{1E2BBA32-2774-45E0-B902-67A907393D1D}"/>
    <dgm:cxn modelId="{7342EDE2-0F83-4B15-9D1A-D179337DFF44}" srcId="{81C224D2-BA10-46B7-AAC3-8EEF4024A806}" destId="{5C8F2A4C-A5AE-412A-B75C-F86F5580C8D7}" srcOrd="3" destOrd="0" parTransId="{CA7EC247-47E8-4A25-B86A-E3AC5839B394}" sibTransId="{8CCA8AF0-3B7F-4752-A564-09E21375A0DD}"/>
    <dgm:cxn modelId="{9772BCD5-297E-C241-9F44-887E93F454D1}" type="presParOf" srcId="{A9504EE4-A0C3-4BAC-8F89-1D14CEADE48A}" destId="{D93ADDF9-79E4-42D0-A211-468AA4751695}" srcOrd="0" destOrd="0" presId="urn:microsoft.com/office/officeart/2018/5/layout/IconCircleLabelList"/>
    <dgm:cxn modelId="{B2844A9F-EA14-6242-AF03-F590911F7C09}" type="presParOf" srcId="{D93ADDF9-79E4-42D0-A211-468AA4751695}" destId="{DB74E148-018E-45D8-B31A-7E95E976F163}" srcOrd="0" destOrd="0" presId="urn:microsoft.com/office/officeart/2018/5/layout/IconCircleLabelList"/>
    <dgm:cxn modelId="{95D04923-7CDF-B84C-A80D-6616EF960416}" type="presParOf" srcId="{D93ADDF9-79E4-42D0-A211-468AA4751695}" destId="{2E7D2D6A-0534-4E88-9AD2-95CD73D58A9E}" srcOrd="1" destOrd="0" presId="urn:microsoft.com/office/officeart/2018/5/layout/IconCircleLabelList"/>
    <dgm:cxn modelId="{9AC36990-061A-5344-BBD6-AF7BB57BF038}" type="presParOf" srcId="{D93ADDF9-79E4-42D0-A211-468AA4751695}" destId="{74FFFBCF-044C-453A-90FA-01C3FFBACC44}" srcOrd="2" destOrd="0" presId="urn:microsoft.com/office/officeart/2018/5/layout/IconCircleLabelList"/>
    <dgm:cxn modelId="{581265FD-3254-2849-AC54-7976FC2CF158}" type="presParOf" srcId="{D93ADDF9-79E4-42D0-A211-468AA4751695}" destId="{53ABB0D9-FAB9-4570-95BC-70901C838F0C}" srcOrd="3" destOrd="0" presId="urn:microsoft.com/office/officeart/2018/5/layout/IconCircleLabelList"/>
    <dgm:cxn modelId="{1D734ADE-0F1C-2A44-9B15-E9BF06F3BA38}" type="presParOf" srcId="{A9504EE4-A0C3-4BAC-8F89-1D14CEADE48A}" destId="{87741D89-D297-462A-81D3-2879BC8F1F7E}" srcOrd="1" destOrd="0" presId="urn:microsoft.com/office/officeart/2018/5/layout/IconCircleLabelList"/>
    <dgm:cxn modelId="{C2DBCA9E-73EA-4245-A8A4-5FAD52CA728A}" type="presParOf" srcId="{A9504EE4-A0C3-4BAC-8F89-1D14CEADE48A}" destId="{3832FCE3-CDAE-4F4C-B3AB-912060E1EC3D}" srcOrd="2" destOrd="0" presId="urn:microsoft.com/office/officeart/2018/5/layout/IconCircleLabelList"/>
    <dgm:cxn modelId="{08E65E0D-20F5-A947-964B-2C16EBBD9873}" type="presParOf" srcId="{3832FCE3-CDAE-4F4C-B3AB-912060E1EC3D}" destId="{CF7DB417-298C-4AB8-BE79-4B2180327654}" srcOrd="0" destOrd="0" presId="urn:microsoft.com/office/officeart/2018/5/layout/IconCircleLabelList"/>
    <dgm:cxn modelId="{1FD902B3-7304-BE4B-975F-99F5AE6D3E07}" type="presParOf" srcId="{3832FCE3-CDAE-4F4C-B3AB-912060E1EC3D}" destId="{9CF464DD-FFD3-4175-B629-EE198D790398}" srcOrd="1" destOrd="0" presId="urn:microsoft.com/office/officeart/2018/5/layout/IconCircleLabelList"/>
    <dgm:cxn modelId="{820953A2-A668-2041-9C2E-E9D877B20D5C}" type="presParOf" srcId="{3832FCE3-CDAE-4F4C-B3AB-912060E1EC3D}" destId="{D2EE48DD-465D-4C97-BBED-87DE84DE36B9}" srcOrd="2" destOrd="0" presId="urn:microsoft.com/office/officeart/2018/5/layout/IconCircleLabelList"/>
    <dgm:cxn modelId="{C2A38655-560E-454F-B176-C1B98A0858C0}" type="presParOf" srcId="{3832FCE3-CDAE-4F4C-B3AB-912060E1EC3D}" destId="{3E5EF9BD-35D1-4D06-B951-824CD3E65EBA}" srcOrd="3" destOrd="0" presId="urn:microsoft.com/office/officeart/2018/5/layout/IconCircleLabelList"/>
    <dgm:cxn modelId="{E4659D27-5B29-564F-A127-D21C1D9FA126}" type="presParOf" srcId="{A9504EE4-A0C3-4BAC-8F89-1D14CEADE48A}" destId="{3E09425F-817D-4232-A454-33182CCC7A7A}" srcOrd="3" destOrd="0" presId="urn:microsoft.com/office/officeart/2018/5/layout/IconCircleLabelList"/>
    <dgm:cxn modelId="{84BEFB38-2770-B348-B18E-FE675CDBAD32}" type="presParOf" srcId="{A9504EE4-A0C3-4BAC-8F89-1D14CEADE48A}" destId="{5B5C5FD3-5E55-44B5-925F-30CE1ACDC342}" srcOrd="4" destOrd="0" presId="urn:microsoft.com/office/officeart/2018/5/layout/IconCircleLabelList"/>
    <dgm:cxn modelId="{F0F871CB-3FEB-2143-A993-78AC964DE297}" type="presParOf" srcId="{5B5C5FD3-5E55-44B5-925F-30CE1ACDC342}" destId="{5AFF326A-22F5-48B4-8149-1AD2E6E061C7}" srcOrd="0" destOrd="0" presId="urn:microsoft.com/office/officeart/2018/5/layout/IconCircleLabelList"/>
    <dgm:cxn modelId="{6D9035DA-0E53-E340-B312-23BD4DD45EED}" type="presParOf" srcId="{5B5C5FD3-5E55-44B5-925F-30CE1ACDC342}" destId="{C4259870-C46F-4363-A82F-3DF31FDDFC1B}" srcOrd="1" destOrd="0" presId="urn:microsoft.com/office/officeart/2018/5/layout/IconCircleLabelList"/>
    <dgm:cxn modelId="{155255E2-4832-A348-801A-386964A76DCB}" type="presParOf" srcId="{5B5C5FD3-5E55-44B5-925F-30CE1ACDC342}" destId="{B85BA5AA-78A1-4AFD-9003-CC267476DDB2}" srcOrd="2" destOrd="0" presId="urn:microsoft.com/office/officeart/2018/5/layout/IconCircleLabelList"/>
    <dgm:cxn modelId="{AEE38156-CE7A-D34F-A351-F48F951AF4DD}" type="presParOf" srcId="{5B5C5FD3-5E55-44B5-925F-30CE1ACDC342}" destId="{2E37D14A-FF13-4521-9F41-E15307FD6C55}" srcOrd="3" destOrd="0" presId="urn:microsoft.com/office/officeart/2018/5/layout/IconCircleLabelList"/>
    <dgm:cxn modelId="{AED994BE-20B2-1843-8DA4-429B4843C712}" type="presParOf" srcId="{A9504EE4-A0C3-4BAC-8F89-1D14CEADE48A}" destId="{311B601A-94FB-40F4-AF5D-8183613C6E73}" srcOrd="5" destOrd="0" presId="urn:microsoft.com/office/officeart/2018/5/layout/IconCircleLabelList"/>
    <dgm:cxn modelId="{0887FBB9-4EEC-1448-8E49-D349F7683AAC}" type="presParOf" srcId="{A9504EE4-A0C3-4BAC-8F89-1D14CEADE48A}" destId="{D5E5311D-5F1B-4695-99ED-7A92D9C07A09}" srcOrd="6" destOrd="0" presId="urn:microsoft.com/office/officeart/2018/5/layout/IconCircleLabelList"/>
    <dgm:cxn modelId="{B9E6BF77-7ED3-4F43-A864-4C83194F80E5}" type="presParOf" srcId="{D5E5311D-5F1B-4695-99ED-7A92D9C07A09}" destId="{EB8CCCD1-6428-4B5D-8AFE-B9B082604080}" srcOrd="0" destOrd="0" presId="urn:microsoft.com/office/officeart/2018/5/layout/IconCircleLabelList"/>
    <dgm:cxn modelId="{92CB5764-69A9-C244-90C5-0C402689C15C}" type="presParOf" srcId="{D5E5311D-5F1B-4695-99ED-7A92D9C07A09}" destId="{81915615-AA3B-412F-9A6B-84C4B8D89ACE}" srcOrd="1" destOrd="0" presId="urn:microsoft.com/office/officeart/2018/5/layout/IconCircleLabelList"/>
    <dgm:cxn modelId="{7D073C23-4688-7B49-9D8A-920BE85CEEE4}" type="presParOf" srcId="{D5E5311D-5F1B-4695-99ED-7A92D9C07A09}" destId="{3E854F02-7415-4D99-B61D-08673A961400}" srcOrd="2" destOrd="0" presId="urn:microsoft.com/office/officeart/2018/5/layout/IconCircleLabelList"/>
    <dgm:cxn modelId="{5F16620B-5EC0-384B-B0F0-F55597FFAD3F}" type="presParOf" srcId="{D5E5311D-5F1B-4695-99ED-7A92D9C07A09}" destId="{A6893152-30CC-4B90-98B0-CA12B70DB840}"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6B74FD-A648-4470-B11C-EB8BD396DECA}" type="doc">
      <dgm:prSet loTypeId="urn:microsoft.com/office/officeart/2005/8/layout/hierarchy1" loCatId="hierarchy" qsTypeId="urn:microsoft.com/office/officeart/2005/8/quickstyle/simple5" qsCatId="simple" csTypeId="urn:microsoft.com/office/officeart/2005/8/colors/accent1_2" csCatId="accent1"/>
      <dgm:spPr/>
      <dgm:t>
        <a:bodyPr/>
        <a:lstStyle/>
        <a:p>
          <a:endParaRPr lang="en-US"/>
        </a:p>
      </dgm:t>
    </dgm:pt>
    <dgm:pt modelId="{0C238F4E-2E0E-4B67-A880-495B4275FA04}">
      <dgm:prSet/>
      <dgm:spPr/>
      <dgm:t>
        <a:bodyPr/>
        <a:lstStyle/>
        <a:p>
          <a:r>
            <a:rPr lang="en-US"/>
            <a:t>This can be used for detecting faces on AR apps like snapchat</a:t>
          </a:r>
        </a:p>
      </dgm:t>
    </dgm:pt>
    <dgm:pt modelId="{E980D38A-8535-4CD3-B2CC-945C4200C8AC}" type="parTrans" cxnId="{BC39A010-B77A-4A16-989C-AFEA361C9077}">
      <dgm:prSet/>
      <dgm:spPr/>
      <dgm:t>
        <a:bodyPr/>
        <a:lstStyle/>
        <a:p>
          <a:endParaRPr lang="en-US"/>
        </a:p>
      </dgm:t>
    </dgm:pt>
    <dgm:pt modelId="{16C0022F-8597-45C7-B415-3378669174C6}" type="sibTrans" cxnId="{BC39A010-B77A-4A16-989C-AFEA361C9077}">
      <dgm:prSet/>
      <dgm:spPr/>
      <dgm:t>
        <a:bodyPr/>
        <a:lstStyle/>
        <a:p>
          <a:endParaRPr lang="en-US"/>
        </a:p>
      </dgm:t>
    </dgm:pt>
    <dgm:pt modelId="{384741B8-4613-4872-A0EF-D3999F656FC0}">
      <dgm:prSet/>
      <dgm:spPr/>
      <dgm:t>
        <a:bodyPr/>
        <a:lstStyle/>
        <a:p>
          <a:r>
            <a:rPr lang="en-US"/>
            <a:t>To detect expressions of people</a:t>
          </a:r>
        </a:p>
      </dgm:t>
    </dgm:pt>
    <dgm:pt modelId="{F5361037-CBA1-4A0C-B551-E54C7A16959E}" type="parTrans" cxnId="{727BA086-610E-4DAF-93F5-7C16EBE08717}">
      <dgm:prSet/>
      <dgm:spPr/>
      <dgm:t>
        <a:bodyPr/>
        <a:lstStyle/>
        <a:p>
          <a:endParaRPr lang="en-US"/>
        </a:p>
      </dgm:t>
    </dgm:pt>
    <dgm:pt modelId="{2174FCA2-5BAA-4300-9F55-B78BD6E3639A}" type="sibTrans" cxnId="{727BA086-610E-4DAF-93F5-7C16EBE08717}">
      <dgm:prSet/>
      <dgm:spPr/>
      <dgm:t>
        <a:bodyPr/>
        <a:lstStyle/>
        <a:p>
          <a:endParaRPr lang="en-US"/>
        </a:p>
      </dgm:t>
    </dgm:pt>
    <dgm:pt modelId="{47A5EEF0-C2FC-4C8D-A9B6-8437C1463A1B}">
      <dgm:prSet/>
      <dgm:spPr/>
      <dgm:t>
        <a:bodyPr/>
        <a:lstStyle/>
        <a:p>
          <a:r>
            <a:rPr lang="en-US"/>
            <a:t>Security system where facial key points will be detected</a:t>
          </a:r>
        </a:p>
      </dgm:t>
    </dgm:pt>
    <dgm:pt modelId="{038DD966-C5AF-44E5-BC30-970E6ECC3C01}" type="parTrans" cxnId="{F2C1C0A3-FEFD-4E47-927E-CB405C62ED41}">
      <dgm:prSet/>
      <dgm:spPr/>
      <dgm:t>
        <a:bodyPr/>
        <a:lstStyle/>
        <a:p>
          <a:endParaRPr lang="en-US"/>
        </a:p>
      </dgm:t>
    </dgm:pt>
    <dgm:pt modelId="{C1398AC8-B74B-4582-A073-36B2848039FF}" type="sibTrans" cxnId="{F2C1C0A3-FEFD-4E47-927E-CB405C62ED41}">
      <dgm:prSet/>
      <dgm:spPr/>
      <dgm:t>
        <a:bodyPr/>
        <a:lstStyle/>
        <a:p>
          <a:endParaRPr lang="en-US"/>
        </a:p>
      </dgm:t>
    </dgm:pt>
    <dgm:pt modelId="{F0699BB5-4D2B-A646-BF2D-8FC482347DA6}" type="pres">
      <dgm:prSet presAssocID="{F06B74FD-A648-4470-B11C-EB8BD396DECA}" presName="hierChild1" presStyleCnt="0">
        <dgm:presLayoutVars>
          <dgm:chPref val="1"/>
          <dgm:dir/>
          <dgm:animOne val="branch"/>
          <dgm:animLvl val="lvl"/>
          <dgm:resizeHandles/>
        </dgm:presLayoutVars>
      </dgm:prSet>
      <dgm:spPr/>
    </dgm:pt>
    <dgm:pt modelId="{89CCBF86-4F46-514A-8BA3-9926E27FB61A}" type="pres">
      <dgm:prSet presAssocID="{0C238F4E-2E0E-4B67-A880-495B4275FA04}" presName="hierRoot1" presStyleCnt="0"/>
      <dgm:spPr/>
    </dgm:pt>
    <dgm:pt modelId="{373F48A2-4D73-BA41-A210-21F23D3694A9}" type="pres">
      <dgm:prSet presAssocID="{0C238F4E-2E0E-4B67-A880-495B4275FA04}" presName="composite" presStyleCnt="0"/>
      <dgm:spPr/>
    </dgm:pt>
    <dgm:pt modelId="{FC5799B2-B482-974D-B5AF-AF5EA799DDE5}" type="pres">
      <dgm:prSet presAssocID="{0C238F4E-2E0E-4B67-A880-495B4275FA04}" presName="background" presStyleLbl="node0" presStyleIdx="0" presStyleCnt="3"/>
      <dgm:spPr/>
    </dgm:pt>
    <dgm:pt modelId="{3388B017-5F81-8C4C-B73C-A065BE2A0B8D}" type="pres">
      <dgm:prSet presAssocID="{0C238F4E-2E0E-4B67-A880-495B4275FA04}" presName="text" presStyleLbl="fgAcc0" presStyleIdx="0" presStyleCnt="3">
        <dgm:presLayoutVars>
          <dgm:chPref val="3"/>
        </dgm:presLayoutVars>
      </dgm:prSet>
      <dgm:spPr/>
    </dgm:pt>
    <dgm:pt modelId="{6396A56B-85AC-3C4F-A451-66D4E180C311}" type="pres">
      <dgm:prSet presAssocID="{0C238F4E-2E0E-4B67-A880-495B4275FA04}" presName="hierChild2" presStyleCnt="0"/>
      <dgm:spPr/>
    </dgm:pt>
    <dgm:pt modelId="{39E79492-0492-614F-8CB4-2FEA9685268D}" type="pres">
      <dgm:prSet presAssocID="{384741B8-4613-4872-A0EF-D3999F656FC0}" presName="hierRoot1" presStyleCnt="0"/>
      <dgm:spPr/>
    </dgm:pt>
    <dgm:pt modelId="{620D5BE5-E34D-A948-BF8B-782300A21EAB}" type="pres">
      <dgm:prSet presAssocID="{384741B8-4613-4872-A0EF-D3999F656FC0}" presName="composite" presStyleCnt="0"/>
      <dgm:spPr/>
    </dgm:pt>
    <dgm:pt modelId="{1ECFC89A-478F-0347-BB8E-740F0CF88A95}" type="pres">
      <dgm:prSet presAssocID="{384741B8-4613-4872-A0EF-D3999F656FC0}" presName="background" presStyleLbl="node0" presStyleIdx="1" presStyleCnt="3"/>
      <dgm:spPr/>
    </dgm:pt>
    <dgm:pt modelId="{1FC5DBA0-AEEB-AC4B-BFD2-E25ECDBEA858}" type="pres">
      <dgm:prSet presAssocID="{384741B8-4613-4872-A0EF-D3999F656FC0}" presName="text" presStyleLbl="fgAcc0" presStyleIdx="1" presStyleCnt="3">
        <dgm:presLayoutVars>
          <dgm:chPref val="3"/>
        </dgm:presLayoutVars>
      </dgm:prSet>
      <dgm:spPr/>
    </dgm:pt>
    <dgm:pt modelId="{09A34B4D-D71C-A245-97BC-6AD0C8AD1A02}" type="pres">
      <dgm:prSet presAssocID="{384741B8-4613-4872-A0EF-D3999F656FC0}" presName="hierChild2" presStyleCnt="0"/>
      <dgm:spPr/>
    </dgm:pt>
    <dgm:pt modelId="{019BD5AA-5996-0642-82EE-B44A116253BB}" type="pres">
      <dgm:prSet presAssocID="{47A5EEF0-C2FC-4C8D-A9B6-8437C1463A1B}" presName="hierRoot1" presStyleCnt="0"/>
      <dgm:spPr/>
    </dgm:pt>
    <dgm:pt modelId="{853A2FFB-9DF8-AE4A-B254-063EB6278FF8}" type="pres">
      <dgm:prSet presAssocID="{47A5EEF0-C2FC-4C8D-A9B6-8437C1463A1B}" presName="composite" presStyleCnt="0"/>
      <dgm:spPr/>
    </dgm:pt>
    <dgm:pt modelId="{6B01D64D-B00E-C941-BFA6-4B3BF3FE4D29}" type="pres">
      <dgm:prSet presAssocID="{47A5EEF0-C2FC-4C8D-A9B6-8437C1463A1B}" presName="background" presStyleLbl="node0" presStyleIdx="2" presStyleCnt="3"/>
      <dgm:spPr/>
    </dgm:pt>
    <dgm:pt modelId="{66A16E44-7E59-AC47-82DB-886F917BC5A6}" type="pres">
      <dgm:prSet presAssocID="{47A5EEF0-C2FC-4C8D-A9B6-8437C1463A1B}" presName="text" presStyleLbl="fgAcc0" presStyleIdx="2" presStyleCnt="3">
        <dgm:presLayoutVars>
          <dgm:chPref val="3"/>
        </dgm:presLayoutVars>
      </dgm:prSet>
      <dgm:spPr/>
    </dgm:pt>
    <dgm:pt modelId="{18FB76E5-0165-8B4B-9382-245AC1C6C56A}" type="pres">
      <dgm:prSet presAssocID="{47A5EEF0-C2FC-4C8D-A9B6-8437C1463A1B}" presName="hierChild2" presStyleCnt="0"/>
      <dgm:spPr/>
    </dgm:pt>
  </dgm:ptLst>
  <dgm:cxnLst>
    <dgm:cxn modelId="{BC39A010-B77A-4A16-989C-AFEA361C9077}" srcId="{F06B74FD-A648-4470-B11C-EB8BD396DECA}" destId="{0C238F4E-2E0E-4B67-A880-495B4275FA04}" srcOrd="0" destOrd="0" parTransId="{E980D38A-8535-4CD3-B2CC-945C4200C8AC}" sibTransId="{16C0022F-8597-45C7-B415-3378669174C6}"/>
    <dgm:cxn modelId="{58BD464D-1602-F743-A9D3-9ED7239774D8}" type="presOf" srcId="{47A5EEF0-C2FC-4C8D-A9B6-8437C1463A1B}" destId="{66A16E44-7E59-AC47-82DB-886F917BC5A6}" srcOrd="0" destOrd="0" presId="urn:microsoft.com/office/officeart/2005/8/layout/hierarchy1"/>
    <dgm:cxn modelId="{727BA086-610E-4DAF-93F5-7C16EBE08717}" srcId="{F06B74FD-A648-4470-B11C-EB8BD396DECA}" destId="{384741B8-4613-4872-A0EF-D3999F656FC0}" srcOrd="1" destOrd="0" parTransId="{F5361037-CBA1-4A0C-B551-E54C7A16959E}" sibTransId="{2174FCA2-5BAA-4300-9F55-B78BD6E3639A}"/>
    <dgm:cxn modelId="{F2C1C0A3-FEFD-4E47-927E-CB405C62ED41}" srcId="{F06B74FD-A648-4470-B11C-EB8BD396DECA}" destId="{47A5EEF0-C2FC-4C8D-A9B6-8437C1463A1B}" srcOrd="2" destOrd="0" parTransId="{038DD966-C5AF-44E5-BC30-970E6ECC3C01}" sibTransId="{C1398AC8-B74B-4582-A073-36B2848039FF}"/>
    <dgm:cxn modelId="{B65745BC-BC59-2F4B-80FD-3F0ACEEC23F2}" type="presOf" srcId="{0C238F4E-2E0E-4B67-A880-495B4275FA04}" destId="{3388B017-5F81-8C4C-B73C-A065BE2A0B8D}" srcOrd="0" destOrd="0" presId="urn:microsoft.com/office/officeart/2005/8/layout/hierarchy1"/>
    <dgm:cxn modelId="{94050BFC-9C64-8C40-BA62-6FD76DB1FAAE}" type="presOf" srcId="{F06B74FD-A648-4470-B11C-EB8BD396DECA}" destId="{F0699BB5-4D2B-A646-BF2D-8FC482347DA6}" srcOrd="0" destOrd="0" presId="urn:microsoft.com/office/officeart/2005/8/layout/hierarchy1"/>
    <dgm:cxn modelId="{54D2DCFD-EF11-6147-AD78-DA17C5AD0F7F}" type="presOf" srcId="{384741B8-4613-4872-A0EF-D3999F656FC0}" destId="{1FC5DBA0-AEEB-AC4B-BFD2-E25ECDBEA858}" srcOrd="0" destOrd="0" presId="urn:microsoft.com/office/officeart/2005/8/layout/hierarchy1"/>
    <dgm:cxn modelId="{FD29A2E0-A716-0144-A764-36767B04E1EF}" type="presParOf" srcId="{F0699BB5-4D2B-A646-BF2D-8FC482347DA6}" destId="{89CCBF86-4F46-514A-8BA3-9926E27FB61A}" srcOrd="0" destOrd="0" presId="urn:microsoft.com/office/officeart/2005/8/layout/hierarchy1"/>
    <dgm:cxn modelId="{DC469BD6-5F75-B844-AAB4-BF3B47B8441F}" type="presParOf" srcId="{89CCBF86-4F46-514A-8BA3-9926E27FB61A}" destId="{373F48A2-4D73-BA41-A210-21F23D3694A9}" srcOrd="0" destOrd="0" presId="urn:microsoft.com/office/officeart/2005/8/layout/hierarchy1"/>
    <dgm:cxn modelId="{C4C4294D-FF14-D747-830F-A5558003BF71}" type="presParOf" srcId="{373F48A2-4D73-BA41-A210-21F23D3694A9}" destId="{FC5799B2-B482-974D-B5AF-AF5EA799DDE5}" srcOrd="0" destOrd="0" presId="urn:microsoft.com/office/officeart/2005/8/layout/hierarchy1"/>
    <dgm:cxn modelId="{B2D0C10A-61AE-5741-9D53-23AF1F702FCF}" type="presParOf" srcId="{373F48A2-4D73-BA41-A210-21F23D3694A9}" destId="{3388B017-5F81-8C4C-B73C-A065BE2A0B8D}" srcOrd="1" destOrd="0" presId="urn:microsoft.com/office/officeart/2005/8/layout/hierarchy1"/>
    <dgm:cxn modelId="{6D63EB32-2A9B-6247-BC53-9D372E2F04A8}" type="presParOf" srcId="{89CCBF86-4F46-514A-8BA3-9926E27FB61A}" destId="{6396A56B-85AC-3C4F-A451-66D4E180C311}" srcOrd="1" destOrd="0" presId="urn:microsoft.com/office/officeart/2005/8/layout/hierarchy1"/>
    <dgm:cxn modelId="{251D7FE2-DB8F-3444-9C27-448040000578}" type="presParOf" srcId="{F0699BB5-4D2B-A646-BF2D-8FC482347DA6}" destId="{39E79492-0492-614F-8CB4-2FEA9685268D}" srcOrd="1" destOrd="0" presId="urn:microsoft.com/office/officeart/2005/8/layout/hierarchy1"/>
    <dgm:cxn modelId="{9C82CF19-8BD8-2C42-82FE-C6EEF871B6C0}" type="presParOf" srcId="{39E79492-0492-614F-8CB4-2FEA9685268D}" destId="{620D5BE5-E34D-A948-BF8B-782300A21EAB}" srcOrd="0" destOrd="0" presId="urn:microsoft.com/office/officeart/2005/8/layout/hierarchy1"/>
    <dgm:cxn modelId="{13F901D8-CA6F-E540-8F9C-22950EC02A14}" type="presParOf" srcId="{620D5BE5-E34D-A948-BF8B-782300A21EAB}" destId="{1ECFC89A-478F-0347-BB8E-740F0CF88A95}" srcOrd="0" destOrd="0" presId="urn:microsoft.com/office/officeart/2005/8/layout/hierarchy1"/>
    <dgm:cxn modelId="{E076CE57-CC69-0942-9A1F-B8FA0DAD164C}" type="presParOf" srcId="{620D5BE5-E34D-A948-BF8B-782300A21EAB}" destId="{1FC5DBA0-AEEB-AC4B-BFD2-E25ECDBEA858}" srcOrd="1" destOrd="0" presId="urn:microsoft.com/office/officeart/2005/8/layout/hierarchy1"/>
    <dgm:cxn modelId="{91D7299E-4CCF-CC45-A5DC-9560E4F241C3}" type="presParOf" srcId="{39E79492-0492-614F-8CB4-2FEA9685268D}" destId="{09A34B4D-D71C-A245-97BC-6AD0C8AD1A02}" srcOrd="1" destOrd="0" presId="urn:microsoft.com/office/officeart/2005/8/layout/hierarchy1"/>
    <dgm:cxn modelId="{C3DCC1FA-4F0F-2F49-8EFE-AB05AD0F3CB4}" type="presParOf" srcId="{F0699BB5-4D2B-A646-BF2D-8FC482347DA6}" destId="{019BD5AA-5996-0642-82EE-B44A116253BB}" srcOrd="2" destOrd="0" presId="urn:microsoft.com/office/officeart/2005/8/layout/hierarchy1"/>
    <dgm:cxn modelId="{13A0B81E-8FE2-A647-AFB9-3562CA7EA4E3}" type="presParOf" srcId="{019BD5AA-5996-0642-82EE-B44A116253BB}" destId="{853A2FFB-9DF8-AE4A-B254-063EB6278FF8}" srcOrd="0" destOrd="0" presId="urn:microsoft.com/office/officeart/2005/8/layout/hierarchy1"/>
    <dgm:cxn modelId="{9F5D0404-CB16-7D45-9E0F-354CE3342D30}" type="presParOf" srcId="{853A2FFB-9DF8-AE4A-B254-063EB6278FF8}" destId="{6B01D64D-B00E-C941-BFA6-4B3BF3FE4D29}" srcOrd="0" destOrd="0" presId="urn:microsoft.com/office/officeart/2005/8/layout/hierarchy1"/>
    <dgm:cxn modelId="{1F3A1381-BF48-2449-8C28-FD49C650A848}" type="presParOf" srcId="{853A2FFB-9DF8-AE4A-B254-063EB6278FF8}" destId="{66A16E44-7E59-AC47-82DB-886F917BC5A6}" srcOrd="1" destOrd="0" presId="urn:microsoft.com/office/officeart/2005/8/layout/hierarchy1"/>
    <dgm:cxn modelId="{44D651BC-750E-1F4A-9BF6-70F64484A259}" type="presParOf" srcId="{019BD5AA-5996-0642-82EE-B44A116253BB}" destId="{18FB76E5-0165-8B4B-9382-245AC1C6C56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4E148-018E-45D8-B31A-7E95E976F163}">
      <dsp:nvSpPr>
        <dsp:cNvPr id="0" name=""/>
        <dsp:cNvSpPr/>
      </dsp:nvSpPr>
      <dsp:spPr>
        <a:xfrm>
          <a:off x="502033" y="404912"/>
          <a:ext cx="1243512" cy="12435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D2D6A-0534-4E88-9AD2-95CD73D58A9E}">
      <dsp:nvSpPr>
        <dsp:cNvPr id="0" name=""/>
        <dsp:cNvSpPr/>
      </dsp:nvSpPr>
      <dsp:spPr>
        <a:xfrm>
          <a:off x="767044" y="669923"/>
          <a:ext cx="713490" cy="713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ABB0D9-FAB9-4570-95BC-70901C838F0C}">
      <dsp:nvSpPr>
        <dsp:cNvPr id="0" name=""/>
        <dsp:cNvSpPr/>
      </dsp:nvSpPr>
      <dsp:spPr>
        <a:xfrm>
          <a:off x="104517" y="2035748"/>
          <a:ext cx="20385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Shifting the image</a:t>
          </a:r>
        </a:p>
      </dsp:txBody>
      <dsp:txXfrm>
        <a:off x="104517" y="2035748"/>
        <a:ext cx="2038545" cy="720000"/>
      </dsp:txXfrm>
    </dsp:sp>
    <dsp:sp modelId="{CF7DB417-298C-4AB8-BE79-4B2180327654}">
      <dsp:nvSpPr>
        <dsp:cNvPr id="0" name=""/>
        <dsp:cNvSpPr/>
      </dsp:nvSpPr>
      <dsp:spPr>
        <a:xfrm>
          <a:off x="2897324" y="404912"/>
          <a:ext cx="1243512" cy="12435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464DD-FFD3-4175-B629-EE198D790398}">
      <dsp:nvSpPr>
        <dsp:cNvPr id="0" name=""/>
        <dsp:cNvSpPr/>
      </dsp:nvSpPr>
      <dsp:spPr>
        <a:xfrm>
          <a:off x="3162335" y="669923"/>
          <a:ext cx="713490" cy="7134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5EF9BD-35D1-4D06-B951-824CD3E65EBA}">
      <dsp:nvSpPr>
        <dsp:cNvPr id="0" name=""/>
        <dsp:cNvSpPr/>
      </dsp:nvSpPr>
      <dsp:spPr>
        <a:xfrm>
          <a:off x="2499808" y="2035748"/>
          <a:ext cx="20385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Flipping the image</a:t>
          </a:r>
        </a:p>
      </dsp:txBody>
      <dsp:txXfrm>
        <a:off x="2499808" y="2035748"/>
        <a:ext cx="2038545" cy="720000"/>
      </dsp:txXfrm>
    </dsp:sp>
    <dsp:sp modelId="{5AFF326A-22F5-48B4-8149-1AD2E6E061C7}">
      <dsp:nvSpPr>
        <dsp:cNvPr id="0" name=""/>
        <dsp:cNvSpPr/>
      </dsp:nvSpPr>
      <dsp:spPr>
        <a:xfrm>
          <a:off x="5292615" y="404912"/>
          <a:ext cx="1243512" cy="12435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9870-C46F-4363-A82F-3DF31FDDFC1B}">
      <dsp:nvSpPr>
        <dsp:cNvPr id="0" name=""/>
        <dsp:cNvSpPr/>
      </dsp:nvSpPr>
      <dsp:spPr>
        <a:xfrm>
          <a:off x="5557626" y="669923"/>
          <a:ext cx="713490" cy="713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37D14A-FF13-4521-9F41-E15307FD6C55}">
      <dsp:nvSpPr>
        <dsp:cNvPr id="0" name=""/>
        <dsp:cNvSpPr/>
      </dsp:nvSpPr>
      <dsp:spPr>
        <a:xfrm>
          <a:off x="4895099" y="2035748"/>
          <a:ext cx="20385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Rotating the image</a:t>
          </a:r>
        </a:p>
      </dsp:txBody>
      <dsp:txXfrm>
        <a:off x="4895099" y="2035748"/>
        <a:ext cx="2038545" cy="720000"/>
      </dsp:txXfrm>
    </dsp:sp>
    <dsp:sp modelId="{EB8CCCD1-6428-4B5D-8AFE-B9B082604080}">
      <dsp:nvSpPr>
        <dsp:cNvPr id="0" name=""/>
        <dsp:cNvSpPr/>
      </dsp:nvSpPr>
      <dsp:spPr>
        <a:xfrm>
          <a:off x="7687906" y="404912"/>
          <a:ext cx="1243512" cy="12435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915615-AA3B-412F-9A6B-84C4B8D89ACE}">
      <dsp:nvSpPr>
        <dsp:cNvPr id="0" name=""/>
        <dsp:cNvSpPr/>
      </dsp:nvSpPr>
      <dsp:spPr>
        <a:xfrm>
          <a:off x="7952917" y="669923"/>
          <a:ext cx="713490" cy="7134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893152-30CC-4B90-98B0-CA12B70DB840}">
      <dsp:nvSpPr>
        <dsp:cNvPr id="0" name=""/>
        <dsp:cNvSpPr/>
      </dsp:nvSpPr>
      <dsp:spPr>
        <a:xfrm>
          <a:off x="7290390" y="2035748"/>
          <a:ext cx="20385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Adding Noise</a:t>
          </a:r>
        </a:p>
      </dsp:txBody>
      <dsp:txXfrm>
        <a:off x="7290390" y="2035748"/>
        <a:ext cx="203854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799B2-B482-974D-B5AF-AF5EA799DDE5}">
      <dsp:nvSpPr>
        <dsp:cNvPr id="0" name=""/>
        <dsp:cNvSpPr/>
      </dsp:nvSpPr>
      <dsp:spPr>
        <a:xfrm>
          <a:off x="0" y="671521"/>
          <a:ext cx="3046117" cy="1934284"/>
        </a:xfrm>
        <a:prstGeom prst="roundRect">
          <a:avLst>
            <a:gd name="adj" fmla="val 10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88B017-5F81-8C4C-B73C-A065BE2A0B8D}">
      <dsp:nvSpPr>
        <dsp:cNvPr id="0" name=""/>
        <dsp:cNvSpPr/>
      </dsp:nvSpPr>
      <dsp:spPr>
        <a:xfrm>
          <a:off x="338457" y="993056"/>
          <a:ext cx="3046117" cy="193428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This can be used for detecting faces on AR apps like snapchat</a:t>
          </a:r>
        </a:p>
      </dsp:txBody>
      <dsp:txXfrm>
        <a:off x="395110" y="1049709"/>
        <a:ext cx="2932811" cy="1820978"/>
      </dsp:txXfrm>
    </dsp:sp>
    <dsp:sp modelId="{1ECFC89A-478F-0347-BB8E-740F0CF88A95}">
      <dsp:nvSpPr>
        <dsp:cNvPr id="0" name=""/>
        <dsp:cNvSpPr/>
      </dsp:nvSpPr>
      <dsp:spPr>
        <a:xfrm>
          <a:off x="3723032" y="671521"/>
          <a:ext cx="3046117" cy="1934284"/>
        </a:xfrm>
        <a:prstGeom prst="roundRect">
          <a:avLst>
            <a:gd name="adj" fmla="val 10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FC5DBA0-AEEB-AC4B-BFD2-E25ECDBEA858}">
      <dsp:nvSpPr>
        <dsp:cNvPr id="0" name=""/>
        <dsp:cNvSpPr/>
      </dsp:nvSpPr>
      <dsp:spPr>
        <a:xfrm>
          <a:off x="4061490" y="993056"/>
          <a:ext cx="3046117" cy="193428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To detect expressions of people</a:t>
          </a:r>
        </a:p>
      </dsp:txBody>
      <dsp:txXfrm>
        <a:off x="4118143" y="1049709"/>
        <a:ext cx="2932811" cy="1820978"/>
      </dsp:txXfrm>
    </dsp:sp>
    <dsp:sp modelId="{6B01D64D-B00E-C941-BFA6-4B3BF3FE4D29}">
      <dsp:nvSpPr>
        <dsp:cNvPr id="0" name=""/>
        <dsp:cNvSpPr/>
      </dsp:nvSpPr>
      <dsp:spPr>
        <a:xfrm>
          <a:off x="7446065" y="671521"/>
          <a:ext cx="3046117" cy="1934284"/>
        </a:xfrm>
        <a:prstGeom prst="roundRect">
          <a:avLst>
            <a:gd name="adj" fmla="val 10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6A16E44-7E59-AC47-82DB-886F917BC5A6}">
      <dsp:nvSpPr>
        <dsp:cNvPr id="0" name=""/>
        <dsp:cNvSpPr/>
      </dsp:nvSpPr>
      <dsp:spPr>
        <a:xfrm>
          <a:off x="7784523" y="993056"/>
          <a:ext cx="3046117" cy="193428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Security system where facial key points will be detected</a:t>
          </a:r>
        </a:p>
      </dsp:txBody>
      <dsp:txXfrm>
        <a:off x="7841176" y="1049709"/>
        <a:ext cx="2932811" cy="18209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smtClean="0"/>
              <a:pPr/>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23791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3707531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1483968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4FAB73BC-B049-4115-A692-8D63A059BFB8}"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40692524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4328520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5474879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18000695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smtClean="0"/>
              <a:pPr/>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90872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5586B75A-687E-405C-8A0B-8D00578BA2C3}" type="datetimeFigureOut">
              <a:rPr lang="en-US" smtClean="0"/>
              <a:pPr/>
              <a:t>5/8/2020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57955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smtClean="0"/>
              <a:pPr/>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907714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27594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86B75A-687E-405C-8A0B-8D00578BA2C3}" type="datetimeFigureOut">
              <a:rPr lang="en-US" smtClean="0"/>
              <a:pPr/>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094203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smtClean="0"/>
              <a:pPr/>
              <a:t>5/8/2020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91541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86B75A-687E-405C-8A0B-8D00578BA2C3}" type="datetimeFigureOut">
              <a:rPr lang="en-US" smtClean="0"/>
              <a:pPr/>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36278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586B75A-687E-405C-8A0B-8D00578BA2C3}" type="datetimeFigureOut">
              <a:rPr lang="en-US" smtClean="0"/>
              <a:pPr/>
              <a:t>5/8/2020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49652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403016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775696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6B75A-687E-405C-8A0B-8D00578BA2C3}" type="datetimeFigureOut">
              <a:rPr lang="en-US" smtClean="0"/>
              <a:pPr/>
              <a:t>5/8/2020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875852188"/>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kaggle.com/c/facial-keypoints-detec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3" name="Rectangle 12">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7" name="Rectangle 16">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8629F0C-1550-0742-9FA2-9BD16F63ACB6}"/>
              </a:ext>
            </a:extLst>
          </p:cNvPr>
          <p:cNvSpPr>
            <a:spLocks noGrp="1"/>
          </p:cNvSpPr>
          <p:nvPr>
            <p:ph type="ctrTitle"/>
          </p:nvPr>
        </p:nvSpPr>
        <p:spPr>
          <a:xfrm>
            <a:off x="0" y="2063262"/>
            <a:ext cx="4811486" cy="2661138"/>
          </a:xfrm>
        </p:spPr>
        <p:txBody>
          <a:bodyPr>
            <a:normAutofit/>
          </a:bodyPr>
          <a:lstStyle/>
          <a:p>
            <a:r>
              <a:rPr lang="en-US" sz="4600"/>
              <a:t>Facial Key points </a:t>
            </a:r>
            <a:br>
              <a:rPr lang="en-US" sz="4600"/>
            </a:br>
            <a:r>
              <a:rPr lang="en-US" sz="4600"/>
              <a:t>Detection</a:t>
            </a:r>
            <a:br>
              <a:rPr lang="en-US" sz="4600"/>
            </a:br>
            <a:endParaRPr lang="en-US" sz="4600"/>
          </a:p>
        </p:txBody>
      </p:sp>
      <p:sp>
        <p:nvSpPr>
          <p:cNvPr id="6" name="Rectangle 5">
            <a:extLst>
              <a:ext uri="{FF2B5EF4-FFF2-40B4-BE49-F238E27FC236}">
                <a16:creationId xmlns:a16="http://schemas.microsoft.com/office/drawing/2014/main" id="{653B11F9-EBB4-4B45-A052-FFD9C5D5EC62}"/>
              </a:ext>
            </a:extLst>
          </p:cNvPr>
          <p:cNvSpPr/>
          <p:nvPr/>
        </p:nvSpPr>
        <p:spPr>
          <a:xfrm>
            <a:off x="1926771" y="4639842"/>
            <a:ext cx="2717129" cy="2226365"/>
          </a:xfrm>
          <a:prstGeom prst="rect">
            <a:avLst/>
          </a:prstGeom>
          <a:solidFill>
            <a:srgbClr val="0070C0"/>
          </a:solidFill>
          <a:ln>
            <a:noFill/>
          </a:ln>
          <a:effectLst>
            <a:outerShdw blurRad="50800" dist="38100" dir="18900000" algn="b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b="1">
                <a:latin typeface="Calibri" panose="020F0502020204030204" pitchFamily="34" charset="0"/>
                <a:cs typeface="Calibri" panose="020F0502020204030204" pitchFamily="34" charset="0"/>
              </a:rPr>
              <a:t>  TEAM 3 </a:t>
            </a:r>
          </a:p>
          <a:p>
            <a:endParaRPr lang="en-US" b="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err="1">
                <a:latin typeface="Calibri" panose="020F0502020204030204" pitchFamily="34" charset="0"/>
                <a:cs typeface="Calibri" panose="020F0502020204030204" pitchFamily="34" charset="0"/>
              </a:rPr>
              <a:t>Dhairya</a:t>
            </a:r>
            <a:r>
              <a:rPr lang="en-US">
                <a:latin typeface="Calibri" panose="020F0502020204030204" pitchFamily="34" charset="0"/>
                <a:cs typeface="Calibri" panose="020F0502020204030204" pitchFamily="34" charset="0"/>
              </a:rPr>
              <a:t> Chandra</a:t>
            </a:r>
          </a:p>
          <a:p>
            <a:pPr marL="171450" indent="-171450">
              <a:buFont typeface="Arial" panose="020B0604020202020204" pitchFamily="34" charset="0"/>
              <a:buChar char="•"/>
            </a:pPr>
            <a:r>
              <a:rPr lang="en-US">
                <a:latin typeface="Calibri" panose="020F0502020204030204" pitchFamily="34" charset="0"/>
                <a:cs typeface="Calibri" panose="020F0502020204030204" pitchFamily="34" charset="0"/>
              </a:rPr>
              <a:t>Tanvi Jain</a:t>
            </a:r>
          </a:p>
          <a:p>
            <a:pPr marL="171450" indent="-171450">
              <a:buFont typeface="Arial" panose="020B0604020202020204" pitchFamily="34" charset="0"/>
              <a:buChar char="•"/>
            </a:pPr>
            <a:r>
              <a:rPr lang="en-US">
                <a:latin typeface="Calibri" panose="020F0502020204030204" pitchFamily="34" charset="0"/>
                <a:cs typeface="Calibri" panose="020F0502020204030204" pitchFamily="34" charset="0"/>
              </a:rPr>
              <a:t>Ashish Pant</a:t>
            </a:r>
          </a:p>
          <a:p>
            <a:pPr marL="171450" indent="-171450">
              <a:buFont typeface="Arial" panose="020B0604020202020204" pitchFamily="34" charset="0"/>
              <a:buChar char="•"/>
            </a:pPr>
            <a:r>
              <a:rPr lang="en-US" err="1">
                <a:latin typeface="Calibri" panose="020F0502020204030204" pitchFamily="34" charset="0"/>
                <a:cs typeface="Calibri" panose="020F0502020204030204" pitchFamily="34" charset="0"/>
              </a:rPr>
              <a:t>Shufeng</a:t>
            </a:r>
            <a:r>
              <a:rPr lang="en-US">
                <a:latin typeface="Calibri" panose="020F0502020204030204" pitchFamily="34" charset="0"/>
                <a:cs typeface="Calibri" panose="020F0502020204030204" pitchFamily="34" charset="0"/>
              </a:rPr>
              <a:t> Li</a:t>
            </a:r>
            <a:endParaRPr lang="en-US"/>
          </a:p>
        </p:txBody>
      </p:sp>
      <p:pic>
        <p:nvPicPr>
          <p:cNvPr id="4" name="Picture 3">
            <a:extLst>
              <a:ext uri="{FF2B5EF4-FFF2-40B4-BE49-F238E27FC236}">
                <a16:creationId xmlns:a16="http://schemas.microsoft.com/office/drawing/2014/main" id="{3C1DC847-4A27-D045-AB4D-0FDE7CD3A73C}"/>
              </a:ext>
            </a:extLst>
          </p:cNvPr>
          <p:cNvPicPr>
            <a:picLocks noChangeAspect="1"/>
          </p:cNvPicPr>
          <p:nvPr/>
        </p:nvPicPr>
        <p:blipFill>
          <a:blip r:embed="rId4"/>
          <a:stretch>
            <a:fillRect/>
          </a:stretch>
        </p:blipFill>
        <p:spPr>
          <a:xfrm>
            <a:off x="5195485" y="1153988"/>
            <a:ext cx="6761792" cy="4479686"/>
          </a:xfrm>
          <a:prstGeom prst="rect">
            <a:avLst/>
          </a:prstGeom>
          <a:ln>
            <a:noFill/>
          </a:ln>
          <a:effectLst>
            <a:outerShdw blurRad="76200" dist="63500" dir="5040000" algn="tl" rotWithShape="0">
              <a:srgbClr val="000000">
                <a:alpha val="41000"/>
              </a:srgbClr>
            </a:outerShdw>
          </a:effectLst>
        </p:spPr>
      </p:pic>
      <p:sp>
        <p:nvSpPr>
          <p:cNvPr id="5" name="TextBox 4">
            <a:extLst>
              <a:ext uri="{FF2B5EF4-FFF2-40B4-BE49-F238E27FC236}">
                <a16:creationId xmlns:a16="http://schemas.microsoft.com/office/drawing/2014/main" id="{1CE053E3-BA82-ED43-A363-A5D2C766FA29}"/>
              </a:ext>
            </a:extLst>
          </p:cNvPr>
          <p:cNvSpPr txBox="1"/>
          <p:nvPr/>
        </p:nvSpPr>
        <p:spPr>
          <a:xfrm>
            <a:off x="626608" y="592113"/>
            <a:ext cx="4337958" cy="646331"/>
          </a:xfrm>
          <a:prstGeom prst="rect">
            <a:avLst/>
          </a:prstGeom>
          <a:noFill/>
        </p:spPr>
        <p:txBody>
          <a:bodyPr wrap="square" rtlCol="0">
            <a:spAutoFit/>
          </a:bodyPr>
          <a:lstStyle/>
          <a:p>
            <a:r>
              <a:rPr lang="en-US" sz="3600"/>
              <a:t>Python Project</a:t>
            </a:r>
          </a:p>
        </p:txBody>
      </p:sp>
    </p:spTree>
    <p:extLst>
      <p:ext uri="{BB962C8B-B14F-4D97-AF65-F5344CB8AC3E}">
        <p14:creationId xmlns:p14="http://schemas.microsoft.com/office/powerpoint/2010/main" val="409350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41DD-2BAC-944B-A8BB-F586B56E1EC5}"/>
              </a:ext>
            </a:extLst>
          </p:cNvPr>
          <p:cNvSpPr>
            <a:spLocks noGrp="1"/>
          </p:cNvSpPr>
          <p:nvPr>
            <p:ph type="title"/>
          </p:nvPr>
        </p:nvSpPr>
        <p:spPr/>
        <p:txBody>
          <a:bodyPr/>
          <a:lstStyle/>
          <a:p>
            <a:r>
              <a:rPr lang="en-US"/>
              <a:t>Adding Noise to the image</a:t>
            </a:r>
          </a:p>
        </p:txBody>
      </p:sp>
      <p:sp>
        <p:nvSpPr>
          <p:cNvPr id="9" name="Right Arrow 8">
            <a:extLst>
              <a:ext uri="{FF2B5EF4-FFF2-40B4-BE49-F238E27FC236}">
                <a16:creationId xmlns:a16="http://schemas.microsoft.com/office/drawing/2014/main" id="{EC54FD2C-05B1-6F41-8CF4-FB8614D56408}"/>
              </a:ext>
            </a:extLst>
          </p:cNvPr>
          <p:cNvSpPr/>
          <p:nvPr/>
        </p:nvSpPr>
        <p:spPr>
          <a:xfrm>
            <a:off x="4317363" y="3651512"/>
            <a:ext cx="2339775" cy="1080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D5895B-00DE-F74F-BCF5-32DDD309A04E}"/>
              </a:ext>
            </a:extLst>
          </p:cNvPr>
          <p:cNvPicPr>
            <a:picLocks noChangeAspect="1"/>
          </p:cNvPicPr>
          <p:nvPr/>
        </p:nvPicPr>
        <p:blipFill>
          <a:blip r:embed="rId2"/>
          <a:stretch>
            <a:fillRect/>
          </a:stretch>
        </p:blipFill>
        <p:spPr>
          <a:xfrm>
            <a:off x="7300611" y="2521931"/>
            <a:ext cx="3276600" cy="3340100"/>
          </a:xfrm>
          <a:prstGeom prst="rect">
            <a:avLst/>
          </a:prstGeom>
        </p:spPr>
      </p:pic>
      <p:pic>
        <p:nvPicPr>
          <p:cNvPr id="6" name="Picture 5">
            <a:extLst>
              <a:ext uri="{FF2B5EF4-FFF2-40B4-BE49-F238E27FC236}">
                <a16:creationId xmlns:a16="http://schemas.microsoft.com/office/drawing/2014/main" id="{F494FD6C-3E26-5243-86FD-2FDB371275B9}"/>
              </a:ext>
            </a:extLst>
          </p:cNvPr>
          <p:cNvPicPr>
            <a:picLocks noChangeAspect="1"/>
          </p:cNvPicPr>
          <p:nvPr/>
        </p:nvPicPr>
        <p:blipFill>
          <a:blip r:embed="rId3"/>
          <a:stretch>
            <a:fillRect/>
          </a:stretch>
        </p:blipFill>
        <p:spPr>
          <a:xfrm>
            <a:off x="718613" y="2521931"/>
            <a:ext cx="3355699" cy="3355699"/>
          </a:xfrm>
          <a:prstGeom prst="rect">
            <a:avLst/>
          </a:prstGeom>
        </p:spPr>
      </p:pic>
    </p:spTree>
    <p:extLst>
      <p:ext uri="{BB962C8B-B14F-4D97-AF65-F5344CB8AC3E}">
        <p14:creationId xmlns:p14="http://schemas.microsoft.com/office/powerpoint/2010/main" val="75469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CC0BEA51-7146-4F64-94FB-1A86C01948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6" name="Picture 115">
            <a:extLst>
              <a:ext uri="{FF2B5EF4-FFF2-40B4-BE49-F238E27FC236}">
                <a16:creationId xmlns:a16="http://schemas.microsoft.com/office/drawing/2014/main" id="{A9AFB6BB-0286-4B08-85A7-BF38880AC2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8" name="Picture 117">
            <a:extLst>
              <a:ext uri="{FF2B5EF4-FFF2-40B4-BE49-F238E27FC236}">
                <a16:creationId xmlns:a16="http://schemas.microsoft.com/office/drawing/2014/main" id="{1F7813CA-4F2A-4F42-95A4-FE705D21F2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20" name="Rectangle 119">
            <a:extLst>
              <a:ext uri="{FF2B5EF4-FFF2-40B4-BE49-F238E27FC236}">
                <a16:creationId xmlns:a16="http://schemas.microsoft.com/office/drawing/2014/main" id="{1790DECF-3ED6-48C6-B206-5898E1CE6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2" name="Rectangle 121">
            <a:extLst>
              <a:ext uri="{FF2B5EF4-FFF2-40B4-BE49-F238E27FC236}">
                <a16:creationId xmlns:a16="http://schemas.microsoft.com/office/drawing/2014/main" id="{9B912EAD-4C43-4B8E-8740-8CC8EBE41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4" name="Rectangle 123">
            <a:extLst>
              <a:ext uri="{FF2B5EF4-FFF2-40B4-BE49-F238E27FC236}">
                <a16:creationId xmlns:a16="http://schemas.microsoft.com/office/drawing/2014/main" id="{33785D46-2D62-4C5C-B0C7-F38D35B15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125">
            <a:extLst>
              <a:ext uri="{FF2B5EF4-FFF2-40B4-BE49-F238E27FC236}">
                <a16:creationId xmlns:a16="http://schemas.microsoft.com/office/drawing/2014/main" id="{F6FB4856-432B-4BE2-BDD6-286979D50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128" name="Rectangle 127">
            <a:extLst>
              <a:ext uri="{FF2B5EF4-FFF2-40B4-BE49-F238E27FC236}">
                <a16:creationId xmlns:a16="http://schemas.microsoft.com/office/drawing/2014/main" id="{A8871D1D-9E95-4D74-B84B-C14152FBD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 y="0"/>
            <a:ext cx="12188952" cy="45570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8CDF6538-534F-4191-AA39-A8AB0FD7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EDEA7-F307-344F-B018-D55B8F88E8A3}"/>
              </a:ext>
            </a:extLst>
          </p:cNvPr>
          <p:cNvSpPr>
            <a:spLocks noGrp="1"/>
          </p:cNvSpPr>
          <p:nvPr>
            <p:ph type="title"/>
          </p:nvPr>
        </p:nvSpPr>
        <p:spPr>
          <a:xfrm>
            <a:off x="690908" y="4825419"/>
            <a:ext cx="8133478" cy="940240"/>
          </a:xfrm>
        </p:spPr>
        <p:txBody>
          <a:bodyPr vert="horz" lIns="91440" tIns="45720" rIns="91440" bIns="45720" rtlCol="0" anchor="b">
            <a:normAutofit/>
          </a:bodyPr>
          <a:lstStyle/>
          <a:p>
            <a:pPr algn="r"/>
            <a:r>
              <a:rPr lang="en-US" sz="4800"/>
              <a:t>Final Graphs</a:t>
            </a:r>
          </a:p>
        </p:txBody>
      </p:sp>
      <p:pic>
        <p:nvPicPr>
          <p:cNvPr id="5" name="Picture 4" descr="A screenshot of a social media post&#10;&#10;Description automatically generated">
            <a:extLst>
              <a:ext uri="{FF2B5EF4-FFF2-40B4-BE49-F238E27FC236}">
                <a16:creationId xmlns:a16="http://schemas.microsoft.com/office/drawing/2014/main" id="{B3FA2055-D60C-AA46-8017-A9FA3F19B8F2}"/>
              </a:ext>
            </a:extLst>
          </p:cNvPr>
          <p:cNvPicPr>
            <a:picLocks noChangeAspect="1"/>
          </p:cNvPicPr>
          <p:nvPr/>
        </p:nvPicPr>
        <p:blipFill>
          <a:blip r:embed="rId5"/>
          <a:stretch>
            <a:fillRect/>
          </a:stretch>
        </p:blipFill>
        <p:spPr>
          <a:xfrm>
            <a:off x="690908" y="624434"/>
            <a:ext cx="4634124" cy="3311791"/>
          </a:xfrm>
          <a:prstGeom prst="rect">
            <a:avLst/>
          </a:prstGeom>
          <a:ln>
            <a:noFill/>
          </a:ln>
          <a:effectLst/>
        </p:spPr>
      </p:pic>
      <p:pic>
        <p:nvPicPr>
          <p:cNvPr id="4" name="Picture 3" descr="A screenshot of a cell phone&#10;&#10;Description automatically generated">
            <a:extLst>
              <a:ext uri="{FF2B5EF4-FFF2-40B4-BE49-F238E27FC236}">
                <a16:creationId xmlns:a16="http://schemas.microsoft.com/office/drawing/2014/main" id="{C5C11C2D-BA1D-F541-9311-FE1CD3877540}"/>
              </a:ext>
            </a:extLst>
          </p:cNvPr>
          <p:cNvPicPr>
            <a:picLocks noChangeAspect="1"/>
          </p:cNvPicPr>
          <p:nvPr/>
        </p:nvPicPr>
        <p:blipFill>
          <a:blip r:embed="rId6"/>
          <a:stretch>
            <a:fillRect/>
          </a:stretch>
        </p:blipFill>
        <p:spPr>
          <a:xfrm>
            <a:off x="6545475" y="574927"/>
            <a:ext cx="4739672" cy="3361298"/>
          </a:xfrm>
          <a:prstGeom prst="rect">
            <a:avLst/>
          </a:prstGeom>
          <a:ln>
            <a:noFill/>
          </a:ln>
          <a:effectLst/>
        </p:spPr>
      </p:pic>
      <p:sp>
        <p:nvSpPr>
          <p:cNvPr id="132" name="Rectangle 131">
            <a:extLst>
              <a:ext uri="{FF2B5EF4-FFF2-40B4-BE49-F238E27FC236}">
                <a16:creationId xmlns:a16="http://schemas.microsoft.com/office/drawing/2014/main" id="{5F5AA753-DA74-4CE0-A032-89F0C62D6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Rectangle 133">
            <a:extLst>
              <a:ext uri="{FF2B5EF4-FFF2-40B4-BE49-F238E27FC236}">
                <a16:creationId xmlns:a16="http://schemas.microsoft.com/office/drawing/2014/main" id="{C051A673-619B-4C73-8019-9D71E6702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1C15BB83-2FF7-42D0-84D4-DCD3319EF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83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A99-3410-7147-B7D3-38014C6435F6}"/>
              </a:ext>
            </a:extLst>
          </p:cNvPr>
          <p:cNvSpPr>
            <a:spLocks noGrp="1"/>
          </p:cNvSpPr>
          <p:nvPr>
            <p:ph type="title"/>
          </p:nvPr>
        </p:nvSpPr>
        <p:spPr/>
        <p:txBody>
          <a:bodyPr/>
          <a:lstStyle/>
          <a:p>
            <a:r>
              <a:rPr lang="en-US"/>
              <a:t>Final Result – Test Dataset</a:t>
            </a:r>
          </a:p>
        </p:txBody>
      </p:sp>
      <p:pic>
        <p:nvPicPr>
          <p:cNvPr id="3" name="Picture 2">
            <a:extLst>
              <a:ext uri="{FF2B5EF4-FFF2-40B4-BE49-F238E27FC236}">
                <a16:creationId xmlns:a16="http://schemas.microsoft.com/office/drawing/2014/main" id="{45409CC5-E0B2-7C4F-A5CD-159888D2813F}"/>
              </a:ext>
            </a:extLst>
          </p:cNvPr>
          <p:cNvPicPr>
            <a:picLocks noChangeAspect="1"/>
          </p:cNvPicPr>
          <p:nvPr/>
        </p:nvPicPr>
        <p:blipFill>
          <a:blip r:embed="rId2"/>
          <a:stretch>
            <a:fillRect/>
          </a:stretch>
        </p:blipFill>
        <p:spPr>
          <a:xfrm>
            <a:off x="2565437" y="2104958"/>
            <a:ext cx="7061125" cy="4695890"/>
          </a:xfrm>
          <a:prstGeom prst="rect">
            <a:avLst/>
          </a:prstGeom>
        </p:spPr>
      </p:pic>
    </p:spTree>
    <p:extLst>
      <p:ext uri="{BB962C8B-B14F-4D97-AF65-F5344CB8AC3E}">
        <p14:creationId xmlns:p14="http://schemas.microsoft.com/office/powerpoint/2010/main" val="51118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A99-3410-7147-B7D3-38014C6435F6}"/>
              </a:ext>
            </a:extLst>
          </p:cNvPr>
          <p:cNvSpPr>
            <a:spLocks noGrp="1"/>
          </p:cNvSpPr>
          <p:nvPr>
            <p:ph type="title"/>
          </p:nvPr>
        </p:nvSpPr>
        <p:spPr/>
        <p:txBody>
          <a:bodyPr/>
          <a:lstStyle/>
          <a:p>
            <a:r>
              <a:rPr lang="en-US"/>
              <a:t>Final Result – Our Images</a:t>
            </a:r>
          </a:p>
        </p:txBody>
      </p:sp>
      <p:pic>
        <p:nvPicPr>
          <p:cNvPr id="4" name="Picture 3">
            <a:extLst>
              <a:ext uri="{FF2B5EF4-FFF2-40B4-BE49-F238E27FC236}">
                <a16:creationId xmlns:a16="http://schemas.microsoft.com/office/drawing/2014/main" id="{A24A2D57-461C-A04E-B569-A4274DE4D2FC}"/>
              </a:ext>
            </a:extLst>
          </p:cNvPr>
          <p:cNvPicPr>
            <a:picLocks noChangeAspect="1"/>
          </p:cNvPicPr>
          <p:nvPr/>
        </p:nvPicPr>
        <p:blipFill>
          <a:blip r:embed="rId2"/>
          <a:stretch>
            <a:fillRect/>
          </a:stretch>
        </p:blipFill>
        <p:spPr>
          <a:xfrm>
            <a:off x="696686" y="2944657"/>
            <a:ext cx="2265135" cy="2422710"/>
          </a:xfrm>
          <a:prstGeom prst="rect">
            <a:avLst/>
          </a:prstGeom>
        </p:spPr>
      </p:pic>
      <p:pic>
        <p:nvPicPr>
          <p:cNvPr id="5" name="Picture 4">
            <a:extLst>
              <a:ext uri="{FF2B5EF4-FFF2-40B4-BE49-F238E27FC236}">
                <a16:creationId xmlns:a16="http://schemas.microsoft.com/office/drawing/2014/main" id="{4DBE2AAF-D71E-9144-A78A-87531AC88098}"/>
              </a:ext>
            </a:extLst>
          </p:cNvPr>
          <p:cNvPicPr>
            <a:picLocks noChangeAspect="1"/>
          </p:cNvPicPr>
          <p:nvPr/>
        </p:nvPicPr>
        <p:blipFill>
          <a:blip r:embed="rId3"/>
          <a:stretch>
            <a:fillRect/>
          </a:stretch>
        </p:blipFill>
        <p:spPr>
          <a:xfrm>
            <a:off x="3624943" y="2935849"/>
            <a:ext cx="1960336" cy="2431517"/>
          </a:xfrm>
          <a:prstGeom prst="rect">
            <a:avLst/>
          </a:prstGeom>
        </p:spPr>
      </p:pic>
      <p:pic>
        <p:nvPicPr>
          <p:cNvPr id="6" name="Picture 5">
            <a:extLst>
              <a:ext uri="{FF2B5EF4-FFF2-40B4-BE49-F238E27FC236}">
                <a16:creationId xmlns:a16="http://schemas.microsoft.com/office/drawing/2014/main" id="{D940C6E4-CA6C-0448-A06C-A1F4861C48CB}"/>
              </a:ext>
            </a:extLst>
          </p:cNvPr>
          <p:cNvPicPr>
            <a:picLocks noChangeAspect="1"/>
          </p:cNvPicPr>
          <p:nvPr/>
        </p:nvPicPr>
        <p:blipFill>
          <a:blip r:embed="rId4"/>
          <a:stretch>
            <a:fillRect/>
          </a:stretch>
        </p:blipFill>
        <p:spPr>
          <a:xfrm>
            <a:off x="6096000" y="2971979"/>
            <a:ext cx="2265135" cy="2422710"/>
          </a:xfrm>
          <a:prstGeom prst="rect">
            <a:avLst/>
          </a:prstGeom>
        </p:spPr>
      </p:pic>
      <p:pic>
        <p:nvPicPr>
          <p:cNvPr id="7" name="Picture 6">
            <a:extLst>
              <a:ext uri="{FF2B5EF4-FFF2-40B4-BE49-F238E27FC236}">
                <a16:creationId xmlns:a16="http://schemas.microsoft.com/office/drawing/2014/main" id="{139DA70D-B448-2F43-8DEF-A3E2267C1636}"/>
              </a:ext>
            </a:extLst>
          </p:cNvPr>
          <p:cNvPicPr>
            <a:picLocks noChangeAspect="1"/>
          </p:cNvPicPr>
          <p:nvPr/>
        </p:nvPicPr>
        <p:blipFill>
          <a:blip r:embed="rId5"/>
          <a:stretch>
            <a:fillRect/>
          </a:stretch>
        </p:blipFill>
        <p:spPr>
          <a:xfrm>
            <a:off x="8980710" y="2989404"/>
            <a:ext cx="2265135" cy="2422710"/>
          </a:xfrm>
          <a:prstGeom prst="rect">
            <a:avLst/>
          </a:prstGeom>
        </p:spPr>
      </p:pic>
    </p:spTree>
    <p:extLst>
      <p:ext uri="{BB962C8B-B14F-4D97-AF65-F5344CB8AC3E}">
        <p14:creationId xmlns:p14="http://schemas.microsoft.com/office/powerpoint/2010/main" val="428043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D66-BF51-E84C-B185-80F3CCCBE72F}"/>
              </a:ext>
            </a:extLst>
          </p:cNvPr>
          <p:cNvSpPr>
            <a:spLocks noGrp="1"/>
          </p:cNvSpPr>
          <p:nvPr>
            <p:ph type="title"/>
          </p:nvPr>
        </p:nvSpPr>
        <p:spPr>
          <a:xfrm>
            <a:off x="680321" y="753228"/>
            <a:ext cx="9613861" cy="1080938"/>
          </a:xfrm>
        </p:spPr>
        <p:txBody>
          <a:bodyPr>
            <a:normAutofit/>
          </a:bodyPr>
          <a:lstStyle/>
          <a:p>
            <a:r>
              <a:rPr lang="en-US"/>
              <a:t>Future Work</a:t>
            </a:r>
          </a:p>
        </p:txBody>
      </p:sp>
      <p:graphicFrame>
        <p:nvGraphicFramePr>
          <p:cNvPr id="5" name="Content Placeholder 2">
            <a:extLst>
              <a:ext uri="{FF2B5EF4-FFF2-40B4-BE49-F238E27FC236}">
                <a16:creationId xmlns:a16="http://schemas.microsoft.com/office/drawing/2014/main" id="{57B8A482-9DC1-425B-8FD3-F32DB462A7B8}"/>
              </a:ext>
            </a:extLst>
          </p:cNvPr>
          <p:cNvGraphicFramePr>
            <a:graphicFrameLocks noGrp="1"/>
          </p:cNvGraphicFramePr>
          <p:nvPr>
            <p:ph idx="1"/>
            <p:extLst>
              <p:ext uri="{D42A27DB-BD31-4B8C-83A1-F6EECF244321}">
                <p14:modId xmlns:p14="http://schemas.microsoft.com/office/powerpoint/2010/main" val="3827222688"/>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051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F98A-F490-4D43-BE13-28F2C757F0B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4F287AAA-611C-B04D-BC3A-83A28379CE3D}"/>
              </a:ext>
            </a:extLst>
          </p:cNvPr>
          <p:cNvSpPr>
            <a:spLocks noGrp="1"/>
          </p:cNvSpPr>
          <p:nvPr>
            <p:ph idx="1"/>
          </p:nvPr>
        </p:nvSpPr>
        <p:spPr>
          <a:xfrm>
            <a:off x="680321" y="2151814"/>
            <a:ext cx="9613861" cy="4379613"/>
          </a:xfrm>
        </p:spPr>
        <p:txBody>
          <a:bodyPr>
            <a:normAutofit lnSpcReduction="10000"/>
          </a:bodyPr>
          <a:lstStyle/>
          <a:p>
            <a:pPr marL="0" indent="0">
              <a:buNone/>
            </a:pPr>
            <a:r>
              <a:rPr lang="en-US">
                <a:latin typeface="Calibri" panose="020F0502020204030204" pitchFamily="34" charset="0"/>
                <a:cs typeface="Calibri" panose="020F0502020204030204" pitchFamily="34" charset="0"/>
              </a:rPr>
              <a:t>The objective of this task is to predict key point positions on face images. This can be used as a building block in several applications, such as:</a:t>
            </a:r>
          </a:p>
          <a:p>
            <a:pPr marL="0" indent="0">
              <a:lnSpc>
                <a:spcPct val="100000"/>
              </a:lnSpc>
              <a:buNone/>
            </a:pPr>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tracking faces in images and video</a:t>
            </a:r>
          </a:p>
          <a:p>
            <a:r>
              <a:rPr lang="en-US">
                <a:latin typeface="Calibri" panose="020F0502020204030204" pitchFamily="34" charset="0"/>
                <a:cs typeface="Calibri" panose="020F0502020204030204" pitchFamily="34" charset="0"/>
              </a:rPr>
              <a:t>analyzing facial expressions</a:t>
            </a:r>
          </a:p>
          <a:p>
            <a:r>
              <a:rPr lang="en-US">
                <a:latin typeface="Calibri" panose="020F0502020204030204" pitchFamily="34" charset="0"/>
                <a:cs typeface="Calibri" panose="020F0502020204030204" pitchFamily="34" charset="0"/>
              </a:rPr>
              <a:t>detecting dysmorphic facial signs for medical diagnosis</a:t>
            </a:r>
          </a:p>
          <a:p>
            <a:r>
              <a:rPr lang="en-US">
                <a:latin typeface="Calibri" panose="020F0502020204030204" pitchFamily="34" charset="0"/>
                <a:cs typeface="Calibri" panose="020F0502020204030204" pitchFamily="34" charset="0"/>
              </a:rPr>
              <a:t>biometrics / face recognition Detecting facial key points is a very challenging problem. Facial features vary greatly from one individual to another, and even for a single individual, there is a large amount of variation due to 3D pose, size, position, viewing angle, and illumination conditions.</a:t>
            </a:r>
          </a:p>
          <a:p>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080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FE2F-E50E-DB47-AC8E-F51FCF661D11}"/>
              </a:ext>
            </a:extLst>
          </p:cNvPr>
          <p:cNvSpPr>
            <a:spLocks noGrp="1"/>
          </p:cNvSpPr>
          <p:nvPr>
            <p:ph type="title"/>
          </p:nvPr>
        </p:nvSpPr>
        <p:spPr>
          <a:xfrm>
            <a:off x="680321" y="753228"/>
            <a:ext cx="9613861" cy="1080938"/>
          </a:xfrm>
        </p:spPr>
        <p:txBody>
          <a:bodyPr>
            <a:normAutofit/>
          </a:bodyPr>
          <a:lstStyle/>
          <a:p>
            <a:r>
              <a:rPr lang="en-US"/>
              <a:t>Dataset – Facial Key points Detection</a:t>
            </a:r>
          </a:p>
        </p:txBody>
      </p:sp>
      <p:sp>
        <p:nvSpPr>
          <p:cNvPr id="3" name="Content Placeholder 2">
            <a:extLst>
              <a:ext uri="{FF2B5EF4-FFF2-40B4-BE49-F238E27FC236}">
                <a16:creationId xmlns:a16="http://schemas.microsoft.com/office/drawing/2014/main" id="{33A618FC-A70B-574E-8121-BB9EEB745C0C}"/>
              </a:ext>
            </a:extLst>
          </p:cNvPr>
          <p:cNvSpPr>
            <a:spLocks noGrp="1"/>
          </p:cNvSpPr>
          <p:nvPr>
            <p:ph idx="1"/>
          </p:nvPr>
        </p:nvSpPr>
        <p:spPr>
          <a:xfrm>
            <a:off x="4961000" y="2249787"/>
            <a:ext cx="6912428" cy="4336070"/>
          </a:xfrm>
        </p:spPr>
        <p:txBody>
          <a:bodyPr>
            <a:normAutofit/>
          </a:bodyPr>
          <a:lstStyle/>
          <a:p>
            <a:pPr marL="0" indent="0">
              <a:buNone/>
            </a:pPr>
            <a:r>
              <a:rPr lang="en-US" sz="1800">
                <a:latin typeface="Calibri" panose="020F0502020204030204" pitchFamily="34" charset="0"/>
                <a:cs typeface="Calibri" panose="020F0502020204030204" pitchFamily="34" charset="0"/>
              </a:rPr>
              <a:t>Kaggle Dataset: </a:t>
            </a:r>
            <a:r>
              <a:rPr lang="en-US" sz="1800">
                <a:latin typeface="Calibri" panose="020F0502020204030204" pitchFamily="34" charset="0"/>
                <a:cs typeface="Calibri" panose="020F0502020204030204" pitchFamily="34" charset="0"/>
                <a:hlinkClick r:id="rId2"/>
              </a:rPr>
              <a:t>https://www.kaggle.com/c/facial-keypoints-detection</a:t>
            </a:r>
            <a:r>
              <a:rPr lang="en-US" sz="1800">
                <a:latin typeface="Calibri" panose="020F0502020204030204" pitchFamily="34" charset="0"/>
                <a:cs typeface="Calibri" panose="020F0502020204030204" pitchFamily="34" charset="0"/>
              </a:rPr>
              <a:t> </a:t>
            </a:r>
          </a:p>
          <a:p>
            <a:pPr marL="0" indent="0">
              <a:buNone/>
            </a:pPr>
            <a:r>
              <a:rPr lang="en-US" sz="1800">
                <a:latin typeface="Calibri" panose="020F0502020204030204" pitchFamily="34" charset="0"/>
                <a:cs typeface="Calibri" panose="020F0502020204030204" pitchFamily="34" charset="0"/>
              </a:rPr>
              <a:t>The dataset contains images of faces of people in different angles and we have 15 points on the face. There are three points for each eye, two for each eyebrow, one for tip of the nose and 4 for lips. The CSV file has data as (</a:t>
            </a:r>
            <a:r>
              <a:rPr lang="en-US" sz="1800" err="1">
                <a:latin typeface="Calibri" panose="020F0502020204030204" pitchFamily="34" charset="0"/>
                <a:cs typeface="Calibri" panose="020F0502020204030204" pitchFamily="34" charset="0"/>
              </a:rPr>
              <a:t>x,y</a:t>
            </a:r>
            <a:r>
              <a:rPr lang="en-US" sz="1800">
                <a:latin typeface="Calibri" panose="020F0502020204030204" pitchFamily="34" charset="0"/>
                <a:cs typeface="Calibri" panose="020F0502020204030204" pitchFamily="34" charset="0"/>
              </a:rPr>
              <a:t>) coordinates on the image. The image data is also stored into the CSV file and sized at 94*94pixel.</a:t>
            </a:r>
          </a:p>
          <a:p>
            <a:pPr marL="0" indent="0">
              <a:buNone/>
            </a:pPr>
            <a:r>
              <a:rPr lang="en-US" sz="1800" b="1">
                <a:latin typeface="Calibri" panose="020F0502020204030204" pitchFamily="34" charset="0"/>
                <a:cs typeface="Calibri" panose="020F0502020204030204" pitchFamily="34" charset="0"/>
              </a:rPr>
              <a:t>Here are the 15 </a:t>
            </a:r>
            <a:r>
              <a:rPr lang="en-US" sz="1800" b="1" err="1">
                <a:latin typeface="Calibri" panose="020F0502020204030204" pitchFamily="34" charset="0"/>
                <a:cs typeface="Calibri" panose="020F0502020204030204" pitchFamily="34" charset="0"/>
              </a:rPr>
              <a:t>keypoints</a:t>
            </a:r>
            <a:r>
              <a:rPr lang="en-US" sz="1800" b="1">
                <a:latin typeface="Calibri" panose="020F0502020204030204" pitchFamily="34" charset="0"/>
                <a:cs typeface="Calibri" panose="020F0502020204030204" pitchFamily="34" charset="0"/>
              </a:rPr>
              <a:t> we have in our dataset:</a:t>
            </a:r>
          </a:p>
          <a:p>
            <a:pPr marL="0" indent="0">
              <a:buNone/>
            </a:pPr>
            <a:r>
              <a:rPr lang="en-US" sz="1800" err="1">
                <a:latin typeface="Calibri" panose="020F0502020204030204" pitchFamily="34" charset="0"/>
                <a:cs typeface="Calibri" panose="020F0502020204030204" pitchFamily="34" charset="0"/>
              </a:rPr>
              <a:t>left_eye_center</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right_eye_center</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left_eye_inner_corner</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left_eye_outer_corner</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right_eye_inner_corner</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right_eye_outer_corner</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left_eyebrow_inner_end</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left_eyebrow_outer_end</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right_eyebrow_inner_end</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right_eyebrow_outer_end</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nose_tip</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mouth_left_corner</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mouth_right_corner</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mouth_center_top_lip</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mouth_center_bottom_lip</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D0BD3C3-BA92-DE45-8633-290928FD63DA}"/>
              </a:ext>
            </a:extLst>
          </p:cNvPr>
          <p:cNvPicPr>
            <a:picLocks noChangeAspect="1"/>
          </p:cNvPicPr>
          <p:nvPr/>
        </p:nvPicPr>
        <p:blipFill>
          <a:blip r:embed="rId3"/>
          <a:stretch>
            <a:fillRect/>
          </a:stretch>
        </p:blipFill>
        <p:spPr>
          <a:xfrm>
            <a:off x="318572" y="2879271"/>
            <a:ext cx="4166671" cy="2750003"/>
          </a:xfrm>
          <a:prstGeom prst="rect">
            <a:avLst/>
          </a:prstGeom>
        </p:spPr>
      </p:pic>
    </p:spTree>
    <p:extLst>
      <p:ext uri="{BB962C8B-B14F-4D97-AF65-F5344CB8AC3E}">
        <p14:creationId xmlns:p14="http://schemas.microsoft.com/office/powerpoint/2010/main" val="235744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0">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8" name="Rectangle 12">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4">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79419BC-020B-BD4A-A8B2-E3A049FF3E57}"/>
              </a:ext>
            </a:extLst>
          </p:cNvPr>
          <p:cNvSpPr>
            <a:spLocks noGrp="1"/>
          </p:cNvSpPr>
          <p:nvPr>
            <p:ph type="title"/>
          </p:nvPr>
        </p:nvSpPr>
        <p:spPr>
          <a:xfrm>
            <a:off x="680321" y="753228"/>
            <a:ext cx="7087552" cy="1080938"/>
          </a:xfrm>
        </p:spPr>
        <p:txBody>
          <a:bodyPr>
            <a:normAutofit/>
          </a:bodyPr>
          <a:lstStyle/>
          <a:p>
            <a:r>
              <a:rPr lang="en-US"/>
              <a:t>Increment 2</a:t>
            </a:r>
          </a:p>
        </p:txBody>
      </p:sp>
      <p:pic>
        <p:nvPicPr>
          <p:cNvPr id="26" name="Picture 16">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945433B0-8322-0348-BC81-66B69760D787}"/>
              </a:ext>
            </a:extLst>
          </p:cNvPr>
          <p:cNvSpPr>
            <a:spLocks noGrp="1"/>
          </p:cNvSpPr>
          <p:nvPr>
            <p:ph idx="1"/>
          </p:nvPr>
        </p:nvSpPr>
        <p:spPr>
          <a:xfrm>
            <a:off x="680321" y="2336873"/>
            <a:ext cx="6423211" cy="3599316"/>
          </a:xfrm>
        </p:spPr>
        <p:txBody>
          <a:bodyPr vert="horz" lIns="91440" tIns="45720" rIns="91440" bIns="45720" rtlCol="0" anchor="t">
            <a:normAutofit fontScale="92500" lnSpcReduction="10000"/>
          </a:bodyPr>
          <a:lstStyle/>
          <a:p>
            <a:r>
              <a:rPr lang="en-US">
                <a:latin typeface="Calibri"/>
                <a:cs typeface="Calibri"/>
              </a:rPr>
              <a:t>First we have loaded the data set CSV file as pandas data frame. As the dataset contains null values, currently we are removing those images from the loaded data.</a:t>
            </a:r>
          </a:p>
          <a:p>
            <a:r>
              <a:rPr lang="en-US">
                <a:latin typeface="Calibri" panose="020F0502020204030204" pitchFamily="34" charset="0"/>
                <a:cs typeface="Calibri" panose="020F0502020204030204" pitchFamily="34" charset="0"/>
              </a:rPr>
              <a:t>Then we have split the data into two parts: </a:t>
            </a:r>
            <a:r>
              <a:rPr lang="en-US" err="1">
                <a:latin typeface="Calibri" panose="020F0502020204030204" pitchFamily="34" charset="0"/>
                <a:cs typeface="Calibri" panose="020F0502020204030204" pitchFamily="34" charset="0"/>
              </a:rPr>
              <a:t>keypoints</a:t>
            </a:r>
            <a:r>
              <a:rPr lang="en-US">
                <a:latin typeface="Calibri" panose="020F0502020204030204" pitchFamily="34" charset="0"/>
                <a:cs typeface="Calibri" panose="020F0502020204030204" pitchFamily="34" charset="0"/>
              </a:rPr>
              <a:t> and image pixels</a:t>
            </a:r>
          </a:p>
          <a:p>
            <a:r>
              <a:rPr lang="en-US">
                <a:latin typeface="Calibri"/>
                <a:cs typeface="Calibri"/>
              </a:rPr>
              <a:t>Then we have reshaped the image to height = 96px width = 96px and then scaled the data</a:t>
            </a:r>
          </a:p>
          <a:p>
            <a:r>
              <a:rPr lang="en-US">
                <a:latin typeface="Calibri" panose="020F0502020204030204" pitchFamily="34" charset="0"/>
                <a:cs typeface="Calibri" panose="020F0502020204030204" pitchFamily="34" charset="0"/>
              </a:rPr>
              <a:t>In end we have plotted the first image and its facial points</a:t>
            </a:r>
            <a:br>
              <a:rPr lang="en-US">
                <a:latin typeface="Calibri" panose="020F0502020204030204" pitchFamily="34" charset="0"/>
                <a:cs typeface="Calibri" panose="020F0502020204030204" pitchFamily="34" charset="0"/>
              </a:rPr>
            </a:br>
            <a:endParaRPr lang="en-US">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89A2B7C-5FBC-DE43-8B07-17C217D0B941}"/>
              </a:ext>
            </a:extLst>
          </p:cNvPr>
          <p:cNvPicPr>
            <a:picLocks noChangeAspect="1"/>
          </p:cNvPicPr>
          <p:nvPr/>
        </p:nvPicPr>
        <p:blipFill>
          <a:blip r:embed="rId4"/>
          <a:stretch>
            <a:fillRect/>
          </a:stretch>
        </p:blipFill>
        <p:spPr>
          <a:xfrm>
            <a:off x="7967050" y="1204117"/>
            <a:ext cx="4001733" cy="509774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5900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9A69-09B1-D34A-A722-5D744E385E16}"/>
              </a:ext>
            </a:extLst>
          </p:cNvPr>
          <p:cNvSpPr>
            <a:spLocks noGrp="1"/>
          </p:cNvSpPr>
          <p:nvPr>
            <p:ph type="title"/>
          </p:nvPr>
        </p:nvSpPr>
        <p:spPr>
          <a:xfrm>
            <a:off x="680321" y="753228"/>
            <a:ext cx="9613861" cy="1080938"/>
          </a:xfrm>
        </p:spPr>
        <p:txBody>
          <a:bodyPr>
            <a:normAutofit/>
          </a:bodyPr>
          <a:lstStyle/>
          <a:p>
            <a:r>
              <a:rPr lang="en-US"/>
              <a:t>Increment 2 – Predictions on trained model </a:t>
            </a:r>
          </a:p>
        </p:txBody>
      </p:sp>
      <p:pic>
        <p:nvPicPr>
          <p:cNvPr id="16" name="Picture 15">
            <a:extLst>
              <a:ext uri="{FF2B5EF4-FFF2-40B4-BE49-F238E27FC236}">
                <a16:creationId xmlns:a16="http://schemas.microsoft.com/office/drawing/2014/main" id="{86FA6C9F-5534-7A4B-968D-E54973F08C7F}"/>
              </a:ext>
            </a:extLst>
          </p:cNvPr>
          <p:cNvPicPr>
            <a:picLocks noChangeAspect="1"/>
          </p:cNvPicPr>
          <p:nvPr/>
        </p:nvPicPr>
        <p:blipFill>
          <a:blip r:embed="rId2"/>
          <a:stretch>
            <a:fillRect/>
          </a:stretch>
        </p:blipFill>
        <p:spPr>
          <a:xfrm>
            <a:off x="2687412" y="2088620"/>
            <a:ext cx="6817175" cy="451637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18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44" name="Rectangle 22">
            <a:extLst>
              <a:ext uri="{FF2B5EF4-FFF2-40B4-BE49-F238E27FC236}">
                <a16:creationId xmlns:a16="http://schemas.microsoft.com/office/drawing/2014/main" id="{6BF66F84-488A-4844-9842-54A44AA1B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4">
            <a:extLst>
              <a:ext uri="{FF2B5EF4-FFF2-40B4-BE49-F238E27FC236}">
                <a16:creationId xmlns:a16="http://schemas.microsoft.com/office/drawing/2014/main" id="{7AA5319C-B33F-4EEA-8216-44D49DADED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6" name="Rectangle 26">
            <a:extLst>
              <a:ext uri="{FF2B5EF4-FFF2-40B4-BE49-F238E27FC236}">
                <a16:creationId xmlns:a16="http://schemas.microsoft.com/office/drawing/2014/main" id="{8A223C6B-9B09-429F-8EC7-2247F6F85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793D6E0-EBA0-6040-8ACF-7C997A2DB4A0}"/>
              </a:ext>
            </a:extLst>
          </p:cNvPr>
          <p:cNvSpPr>
            <a:spLocks noGrp="1"/>
          </p:cNvSpPr>
          <p:nvPr>
            <p:ph type="title"/>
          </p:nvPr>
        </p:nvSpPr>
        <p:spPr>
          <a:xfrm>
            <a:off x="680321" y="753228"/>
            <a:ext cx="9613861" cy="1080938"/>
          </a:xfrm>
        </p:spPr>
        <p:txBody>
          <a:bodyPr>
            <a:normAutofit/>
          </a:bodyPr>
          <a:lstStyle/>
          <a:p>
            <a:r>
              <a:rPr lang="en-US"/>
              <a:t>Final Increment -  Added Augmentation</a:t>
            </a:r>
          </a:p>
        </p:txBody>
      </p:sp>
      <p:sp>
        <p:nvSpPr>
          <p:cNvPr id="47" name="Rectangle 28">
            <a:extLst>
              <a:ext uri="{FF2B5EF4-FFF2-40B4-BE49-F238E27FC236}">
                <a16:creationId xmlns:a16="http://schemas.microsoft.com/office/drawing/2014/main" id="{2545D866-050C-4D40-A605-67E60B854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30">
            <a:extLst>
              <a:ext uri="{FF2B5EF4-FFF2-40B4-BE49-F238E27FC236}">
                <a16:creationId xmlns:a16="http://schemas.microsoft.com/office/drawing/2014/main" id="{27720AC9-C70E-49B0-A839-1AF327EB7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9" name="Picture 32">
            <a:extLst>
              <a:ext uri="{FF2B5EF4-FFF2-40B4-BE49-F238E27FC236}">
                <a16:creationId xmlns:a16="http://schemas.microsoft.com/office/drawing/2014/main" id="{CC9BA3C9-28E4-43BD-870F-673E1775A2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50" name="Picture 34">
            <a:extLst>
              <a:ext uri="{FF2B5EF4-FFF2-40B4-BE49-F238E27FC236}">
                <a16:creationId xmlns:a16="http://schemas.microsoft.com/office/drawing/2014/main" id="{8FD19149-7681-43E0-8504-1992ADCF4C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graphicFrame>
        <p:nvGraphicFramePr>
          <p:cNvPr id="5" name="Content Placeholder 2">
            <a:extLst>
              <a:ext uri="{FF2B5EF4-FFF2-40B4-BE49-F238E27FC236}">
                <a16:creationId xmlns:a16="http://schemas.microsoft.com/office/drawing/2014/main" id="{923463AE-7665-4D5A-8716-2F9E96F56753}"/>
              </a:ext>
            </a:extLst>
          </p:cNvPr>
          <p:cNvGraphicFramePr>
            <a:graphicFrameLocks noGrp="1"/>
          </p:cNvGraphicFramePr>
          <p:nvPr>
            <p:ph idx="1"/>
            <p:extLst>
              <p:ext uri="{D42A27DB-BD31-4B8C-83A1-F6EECF244321}">
                <p14:modId xmlns:p14="http://schemas.microsoft.com/office/powerpoint/2010/main" val="1815641124"/>
              </p:ext>
            </p:extLst>
          </p:nvPr>
        </p:nvGraphicFramePr>
        <p:xfrm>
          <a:off x="681038" y="2427478"/>
          <a:ext cx="9433453" cy="31606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250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41DD-2BAC-944B-A8BB-F586B56E1EC5}"/>
              </a:ext>
            </a:extLst>
          </p:cNvPr>
          <p:cNvSpPr>
            <a:spLocks noGrp="1"/>
          </p:cNvSpPr>
          <p:nvPr>
            <p:ph type="title"/>
          </p:nvPr>
        </p:nvSpPr>
        <p:spPr/>
        <p:txBody>
          <a:bodyPr/>
          <a:lstStyle/>
          <a:p>
            <a:r>
              <a:rPr lang="en-US"/>
              <a:t>Shifting the image</a:t>
            </a:r>
          </a:p>
        </p:txBody>
      </p:sp>
      <p:pic>
        <p:nvPicPr>
          <p:cNvPr id="8" name="Picture 7">
            <a:extLst>
              <a:ext uri="{FF2B5EF4-FFF2-40B4-BE49-F238E27FC236}">
                <a16:creationId xmlns:a16="http://schemas.microsoft.com/office/drawing/2014/main" id="{C282D0A4-D733-834C-9EA9-C6F219F14E03}"/>
              </a:ext>
            </a:extLst>
          </p:cNvPr>
          <p:cNvPicPr>
            <a:picLocks noChangeAspect="1"/>
          </p:cNvPicPr>
          <p:nvPr/>
        </p:nvPicPr>
        <p:blipFill>
          <a:blip r:embed="rId2"/>
          <a:stretch>
            <a:fillRect/>
          </a:stretch>
        </p:blipFill>
        <p:spPr>
          <a:xfrm>
            <a:off x="7143240" y="2521931"/>
            <a:ext cx="3276600" cy="3340100"/>
          </a:xfrm>
          <a:prstGeom prst="rect">
            <a:avLst/>
          </a:prstGeom>
        </p:spPr>
      </p:pic>
      <p:sp>
        <p:nvSpPr>
          <p:cNvPr id="9" name="Right Arrow 8">
            <a:extLst>
              <a:ext uri="{FF2B5EF4-FFF2-40B4-BE49-F238E27FC236}">
                <a16:creationId xmlns:a16="http://schemas.microsoft.com/office/drawing/2014/main" id="{EC54FD2C-05B1-6F41-8CF4-FB8614D56408}"/>
              </a:ext>
            </a:extLst>
          </p:cNvPr>
          <p:cNvSpPr/>
          <p:nvPr/>
        </p:nvSpPr>
        <p:spPr>
          <a:xfrm>
            <a:off x="4317363" y="3651512"/>
            <a:ext cx="2339775" cy="1080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EACDC42-3FE7-5C49-9BD0-966B8F7E3053}"/>
              </a:ext>
            </a:extLst>
          </p:cNvPr>
          <p:cNvPicPr>
            <a:picLocks noChangeAspect="1"/>
          </p:cNvPicPr>
          <p:nvPr/>
        </p:nvPicPr>
        <p:blipFill>
          <a:blip r:embed="rId3"/>
          <a:stretch>
            <a:fillRect/>
          </a:stretch>
        </p:blipFill>
        <p:spPr>
          <a:xfrm>
            <a:off x="718613" y="2521931"/>
            <a:ext cx="3355699" cy="3355699"/>
          </a:xfrm>
          <a:prstGeom prst="rect">
            <a:avLst/>
          </a:prstGeom>
        </p:spPr>
      </p:pic>
    </p:spTree>
    <p:extLst>
      <p:ext uri="{BB962C8B-B14F-4D97-AF65-F5344CB8AC3E}">
        <p14:creationId xmlns:p14="http://schemas.microsoft.com/office/powerpoint/2010/main" val="3684767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41DD-2BAC-944B-A8BB-F586B56E1EC5}"/>
              </a:ext>
            </a:extLst>
          </p:cNvPr>
          <p:cNvSpPr>
            <a:spLocks noGrp="1"/>
          </p:cNvSpPr>
          <p:nvPr>
            <p:ph type="title"/>
          </p:nvPr>
        </p:nvSpPr>
        <p:spPr/>
        <p:txBody>
          <a:bodyPr/>
          <a:lstStyle/>
          <a:p>
            <a:r>
              <a:rPr lang="en-US"/>
              <a:t>Flipping the image</a:t>
            </a:r>
          </a:p>
        </p:txBody>
      </p:sp>
      <p:sp>
        <p:nvSpPr>
          <p:cNvPr id="9" name="Right Arrow 8">
            <a:extLst>
              <a:ext uri="{FF2B5EF4-FFF2-40B4-BE49-F238E27FC236}">
                <a16:creationId xmlns:a16="http://schemas.microsoft.com/office/drawing/2014/main" id="{EC54FD2C-05B1-6F41-8CF4-FB8614D56408}"/>
              </a:ext>
            </a:extLst>
          </p:cNvPr>
          <p:cNvSpPr/>
          <p:nvPr/>
        </p:nvSpPr>
        <p:spPr>
          <a:xfrm>
            <a:off x="4317363" y="3651512"/>
            <a:ext cx="2339775" cy="1080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7CD84EC-0F63-2043-B812-1EFE5DE1630D}"/>
              </a:ext>
            </a:extLst>
          </p:cNvPr>
          <p:cNvPicPr>
            <a:picLocks noChangeAspect="1"/>
          </p:cNvPicPr>
          <p:nvPr/>
        </p:nvPicPr>
        <p:blipFill>
          <a:blip r:embed="rId2"/>
          <a:stretch>
            <a:fillRect/>
          </a:stretch>
        </p:blipFill>
        <p:spPr>
          <a:xfrm>
            <a:off x="7200901" y="2521931"/>
            <a:ext cx="3276600" cy="3340100"/>
          </a:xfrm>
          <a:prstGeom prst="rect">
            <a:avLst/>
          </a:prstGeom>
        </p:spPr>
      </p:pic>
      <p:pic>
        <p:nvPicPr>
          <p:cNvPr id="6" name="Picture 5">
            <a:extLst>
              <a:ext uri="{FF2B5EF4-FFF2-40B4-BE49-F238E27FC236}">
                <a16:creationId xmlns:a16="http://schemas.microsoft.com/office/drawing/2014/main" id="{AD526D84-655E-B24A-A6A3-08707C58DE4F}"/>
              </a:ext>
            </a:extLst>
          </p:cNvPr>
          <p:cNvPicPr>
            <a:picLocks noChangeAspect="1"/>
          </p:cNvPicPr>
          <p:nvPr/>
        </p:nvPicPr>
        <p:blipFill>
          <a:blip r:embed="rId3"/>
          <a:stretch>
            <a:fillRect/>
          </a:stretch>
        </p:blipFill>
        <p:spPr>
          <a:xfrm>
            <a:off x="718613" y="2521931"/>
            <a:ext cx="3355699" cy="3355699"/>
          </a:xfrm>
          <a:prstGeom prst="rect">
            <a:avLst/>
          </a:prstGeom>
        </p:spPr>
      </p:pic>
    </p:spTree>
    <p:extLst>
      <p:ext uri="{BB962C8B-B14F-4D97-AF65-F5344CB8AC3E}">
        <p14:creationId xmlns:p14="http://schemas.microsoft.com/office/powerpoint/2010/main" val="1338718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41DD-2BAC-944B-A8BB-F586B56E1EC5}"/>
              </a:ext>
            </a:extLst>
          </p:cNvPr>
          <p:cNvSpPr>
            <a:spLocks noGrp="1"/>
          </p:cNvSpPr>
          <p:nvPr>
            <p:ph type="title"/>
          </p:nvPr>
        </p:nvSpPr>
        <p:spPr/>
        <p:txBody>
          <a:bodyPr/>
          <a:lstStyle/>
          <a:p>
            <a:r>
              <a:rPr lang="en-US"/>
              <a:t>Rotating the image</a:t>
            </a:r>
          </a:p>
        </p:txBody>
      </p:sp>
      <p:sp>
        <p:nvSpPr>
          <p:cNvPr id="9" name="Right Arrow 8">
            <a:extLst>
              <a:ext uri="{FF2B5EF4-FFF2-40B4-BE49-F238E27FC236}">
                <a16:creationId xmlns:a16="http://schemas.microsoft.com/office/drawing/2014/main" id="{EC54FD2C-05B1-6F41-8CF4-FB8614D56408}"/>
              </a:ext>
            </a:extLst>
          </p:cNvPr>
          <p:cNvSpPr/>
          <p:nvPr/>
        </p:nvSpPr>
        <p:spPr>
          <a:xfrm>
            <a:off x="4317363" y="3651512"/>
            <a:ext cx="2339775" cy="1080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2E2B72-C064-764F-A6B3-D6E99CE2B426}"/>
              </a:ext>
            </a:extLst>
          </p:cNvPr>
          <p:cNvPicPr>
            <a:picLocks noChangeAspect="1"/>
          </p:cNvPicPr>
          <p:nvPr/>
        </p:nvPicPr>
        <p:blipFill>
          <a:blip r:embed="rId2"/>
          <a:stretch>
            <a:fillRect/>
          </a:stretch>
        </p:blipFill>
        <p:spPr>
          <a:xfrm>
            <a:off x="7257068" y="2521931"/>
            <a:ext cx="3276600" cy="3340100"/>
          </a:xfrm>
          <a:prstGeom prst="rect">
            <a:avLst/>
          </a:prstGeom>
        </p:spPr>
      </p:pic>
      <p:pic>
        <p:nvPicPr>
          <p:cNvPr id="6" name="Picture 5">
            <a:extLst>
              <a:ext uri="{FF2B5EF4-FFF2-40B4-BE49-F238E27FC236}">
                <a16:creationId xmlns:a16="http://schemas.microsoft.com/office/drawing/2014/main" id="{3C935BB7-4B67-A544-B2F3-0979F0AF5174}"/>
              </a:ext>
            </a:extLst>
          </p:cNvPr>
          <p:cNvPicPr>
            <a:picLocks noChangeAspect="1"/>
          </p:cNvPicPr>
          <p:nvPr/>
        </p:nvPicPr>
        <p:blipFill>
          <a:blip r:embed="rId3"/>
          <a:stretch>
            <a:fillRect/>
          </a:stretch>
        </p:blipFill>
        <p:spPr>
          <a:xfrm>
            <a:off x="718613" y="2521931"/>
            <a:ext cx="3355699" cy="3355699"/>
          </a:xfrm>
          <a:prstGeom prst="rect">
            <a:avLst/>
          </a:prstGeom>
        </p:spPr>
      </p:pic>
    </p:spTree>
    <p:extLst>
      <p:ext uri="{BB962C8B-B14F-4D97-AF65-F5344CB8AC3E}">
        <p14:creationId xmlns:p14="http://schemas.microsoft.com/office/powerpoint/2010/main" val="73426111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otalTime>4</TotalTime>
  <Words>485</Words>
  <Application>Microsoft Office PowerPoint</Application>
  <PresentationFormat>Widescreen</PresentationFormat>
  <Paragraphs>42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Trebuchet MS</vt:lpstr>
      <vt:lpstr>Berlin</vt:lpstr>
      <vt:lpstr>Facial Key points  Detection </vt:lpstr>
      <vt:lpstr>Introduction</vt:lpstr>
      <vt:lpstr>Dataset – Facial Key points Detection</vt:lpstr>
      <vt:lpstr>Increment 2</vt:lpstr>
      <vt:lpstr>Increment 2 – Predictions on trained model </vt:lpstr>
      <vt:lpstr>Final Increment -  Added Augmentation</vt:lpstr>
      <vt:lpstr>Shifting the image</vt:lpstr>
      <vt:lpstr>Flipping the image</vt:lpstr>
      <vt:lpstr>Rotating the image</vt:lpstr>
      <vt:lpstr>Adding Noise to the image</vt:lpstr>
      <vt:lpstr>Final Graphs</vt:lpstr>
      <vt:lpstr>Final Result – Test Dataset</vt:lpstr>
      <vt:lpstr>Final Result – Our Images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Key points  Detection </dc:title>
  <dc:creator>Chandra, Dhairya (Student)</dc:creator>
  <cp:lastModifiedBy>Ashish Pant</cp:lastModifiedBy>
  <cp:revision>1</cp:revision>
  <dcterms:created xsi:type="dcterms:W3CDTF">2020-05-08T05:25:52Z</dcterms:created>
  <dcterms:modified xsi:type="dcterms:W3CDTF">2020-05-08T14:08:15Z</dcterms:modified>
</cp:coreProperties>
</file>